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ngesInfos/changesInfo1.xml" ContentType="application/vnd.ms-powerpoint.changesinfo+xml"/>
  <Override PartName="/ppt/charts/chart1.xml" ContentType="application/vnd.openxmlformats-officedocument.drawingml.chart+xml"/>
  <Override PartName="/ppt/drawings/drawing1.xml" ContentType="application/vnd.openxmlformats-officedocument.drawingml.chartshap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Override PartName="/docMetadata/LabelInfo.xml" ContentType="application/vnd.ms-office.classificationlabels+xml"/>
</Types>
</file>

<file path=_rels/.rels><?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 Id="rId6" Type="http://schemas.microsoft.com/office/2020/02/relationships/classificationlabels" Target="docMetadata/LabelInfo.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701" r:id="rId5"/>
  </p:sldMasterIdLst>
  <p:notesMasterIdLst>
    <p:notesMasterId r:id="rId14"/>
  </p:notesMasterIdLst>
  <p:sldIdLst>
    <p:sldId id="256" r:id="rId6"/>
    <p:sldId id="293" r:id="rId7"/>
    <p:sldId id="311" r:id="rId8"/>
    <p:sldId id="312" r:id="rId9"/>
    <p:sldId id="313" r:id="rId10"/>
    <p:sldId id="275" r:id="rId11"/>
    <p:sldId id="294" r:id="rId12"/>
    <p:sldId id="263" r:id="rId13"/>
  </p:sldIdLst>
  <p:sldSz cx="9906000" cy="6858000" type="A4"/>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030B6F25-6B5A-6F4C-9D4C-57D49984E6D5}">
          <p14:sldIdLst>
            <p14:sldId id="256"/>
          </p14:sldIdLst>
        </p14:section>
        <p14:section name="Bakgrund och genomförande" id="{35EF752E-4FD3-F046-89F9-FAAD6614151C}">
          <p14:sldIdLst>
            <p14:sldId id="293"/>
            <p14:sldId id="311"/>
          </p14:sldIdLst>
        </p14:section>
        <p14:section name="Resultat barnenkäten" id="{2CC82628-85D3-6440-8907-EAC79B955910}">
          <p14:sldIdLst>
            <p14:sldId id="312"/>
            <p14:sldId id="313"/>
          </p14:sldIdLst>
        </p14:section>
        <p14:section name="avslut" id="{83D066F8-97A2-F24D-BA72-3F493910BE4D}">
          <p14:sldIdLst>
            <p14:sldId id="275"/>
            <p14:sldId id="294"/>
            <p14:sldId id="263"/>
          </p14:sldIdLst>
        </p14:section>
      </p14:sectionLst>
    </p:ex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CC8F"/>
    <a:srgbClr val="F5D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8BC478-0EAB-3E4C-A616-89266846808F}" v="1" dt="2026-01-15T15:06:30.030"/>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just format 2 - Dekorfärg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just format 1 - Dekorfär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just format 1 - Dekorfärg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Format med tema 1 - dekorfär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Format med tema 1 - dekorfärg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DA37D80-6434-44D0-A028-1B22A696006F}" styleName="Ljust format 3 - Dekorfärg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just format 3 - Dekorfärg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llanmörkt format 1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llanmörkt format 1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llanmörkt format 4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llanmörkt format 4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5BE263C-DBD7-4A20-BB59-AAB30ACAA65A}" styleName="Mellanmörkt format 3 - Dekorfärg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959"/>
    <p:restoredTop sz="95673"/>
  </p:normalViewPr>
  <p:slideViewPr>
    <p:cSldViewPr snapToGrid="0" snapToObjects="1" showGuides="1">
      <p:cViewPr varScale="1">
        <p:scale>
          <a:sx n="103" d="100"/>
          <a:sy n="103" d="100"/>
        </p:scale>
        <p:origin x="808" y="168"/>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83" d="100"/>
          <a:sy n="83" d="100"/>
        </p:scale>
        <p:origin x="2784" y="200"/>
      </p:cViewPr>
      <p:guideLst/>
    </p:cSldViewPr>
  </p:notes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9" Type="http://schemas.microsoft.com/office/2016/11/relationships/changesInfo" Target="changesInfos/changesInfo1.xml"/><Relationship Id="rId2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n Hoffman" userId="a2599513-e340-4996-a3a8-180e7af7950c" providerId="ADAL" clId="{2C255B75-C64B-5F50-B0ED-AD003553D8A7}"/>
    <pc:docChg chg="undo custSel modSld modMainMaster">
      <pc:chgData name="Elin Hoffman" userId="a2599513-e340-4996-a3a8-180e7af7950c" providerId="ADAL" clId="{2C255B75-C64B-5F50-B0ED-AD003553D8A7}" dt="2026-01-15T15:06:30.030" v="19"/>
      <pc:docMkLst>
        <pc:docMk/>
      </pc:docMkLst>
      <pc:sldChg chg="modSp">
        <pc:chgData name="Elin Hoffman" userId="a2599513-e340-4996-a3a8-180e7af7950c" providerId="ADAL" clId="{2C255B75-C64B-5F50-B0ED-AD003553D8A7}" dt="2026-01-08T16:13:14.738" v="2"/>
        <pc:sldMkLst>
          <pc:docMk/>
          <pc:sldMk cId="1234079812" sldId="263"/>
        </pc:sldMkLst>
        <pc:spChg chg="mod">
          <ac:chgData name="Elin Hoffman" userId="a2599513-e340-4996-a3a8-180e7af7950c" providerId="ADAL" clId="{2C255B75-C64B-5F50-B0ED-AD003553D8A7}" dt="2026-01-08T16:12:54.825" v="1"/>
          <ac:spMkLst>
            <pc:docMk/>
            <pc:sldMk cId="1234079812" sldId="263"/>
            <ac:spMk id="3" creationId="{C4CC0AF0-7D70-E847-A2C3-48E4FDA2249E}"/>
          </ac:spMkLst>
        </pc:spChg>
        <pc:spChg chg="mod">
          <ac:chgData name="Elin Hoffman" userId="a2599513-e340-4996-a3a8-180e7af7950c" providerId="ADAL" clId="{2C255B75-C64B-5F50-B0ED-AD003553D8A7}" dt="2026-01-08T16:13:14.738" v="2"/>
          <ac:spMkLst>
            <pc:docMk/>
            <pc:sldMk cId="1234079812" sldId="263"/>
            <ac:spMk id="8" creationId="{6CB8BD4E-D835-4BD9-8FBE-672CF3191DC8}"/>
          </ac:spMkLst>
        </pc:spChg>
      </pc:sldChg>
      <pc:sldChg chg="modSp">
        <pc:chgData name="Elin Hoffman" userId="a2599513-e340-4996-a3a8-180e7af7950c" providerId="ADAL" clId="{2C255B75-C64B-5F50-B0ED-AD003553D8A7}" dt="2026-01-15T15:06:30.030" v="19"/>
        <pc:sldMkLst>
          <pc:docMk/>
          <pc:sldMk cId="3333552631" sldId="293"/>
        </pc:sldMkLst>
        <pc:spChg chg="mod">
          <ac:chgData name="Elin Hoffman" userId="a2599513-e340-4996-a3a8-180e7af7950c" providerId="ADAL" clId="{2C255B75-C64B-5F50-B0ED-AD003553D8A7}" dt="2026-01-15T15:06:30.030" v="19"/>
          <ac:spMkLst>
            <pc:docMk/>
            <pc:sldMk cId="3333552631" sldId="293"/>
            <ac:spMk id="3" creationId="{73D10F25-7EC2-E840-87D4-D44A80BBAAD0}"/>
          </ac:spMkLst>
        </pc:spChg>
      </pc:sldChg>
      <pc:sldChg chg="modSp">
        <pc:chgData name="Elin Hoffman" userId="a2599513-e340-4996-a3a8-180e7af7950c" providerId="ADAL" clId="{2C255B75-C64B-5F50-B0ED-AD003553D8A7}" dt="2026-01-08T16:13:14.738" v="2"/>
        <pc:sldMkLst>
          <pc:docMk/>
          <pc:sldMk cId="3676434157" sldId="294"/>
        </pc:sldMkLst>
        <pc:spChg chg="mod">
          <ac:chgData name="Elin Hoffman" userId="a2599513-e340-4996-a3a8-180e7af7950c" providerId="ADAL" clId="{2C255B75-C64B-5F50-B0ED-AD003553D8A7}" dt="2026-01-08T16:12:54.825" v="1"/>
          <ac:spMkLst>
            <pc:docMk/>
            <pc:sldMk cId="3676434157" sldId="294"/>
            <ac:spMk id="3" creationId="{AFA55ACC-A68C-F744-AEF7-6E2DD5D75B68}"/>
          </ac:spMkLst>
        </pc:spChg>
        <pc:spChg chg="mod">
          <ac:chgData name="Elin Hoffman" userId="a2599513-e340-4996-a3a8-180e7af7950c" providerId="ADAL" clId="{2C255B75-C64B-5F50-B0ED-AD003553D8A7}" dt="2026-01-08T16:12:54.825" v="1"/>
          <ac:spMkLst>
            <pc:docMk/>
            <pc:sldMk cId="3676434157" sldId="294"/>
            <ac:spMk id="4" creationId="{5FF5F028-778A-374A-8A18-3A1AEF946B4D}"/>
          </ac:spMkLst>
        </pc:spChg>
        <pc:spChg chg="mod">
          <ac:chgData name="Elin Hoffman" userId="a2599513-e340-4996-a3a8-180e7af7950c" providerId="ADAL" clId="{2C255B75-C64B-5F50-B0ED-AD003553D8A7}" dt="2026-01-08T16:13:14.738" v="2"/>
          <ac:spMkLst>
            <pc:docMk/>
            <pc:sldMk cId="3676434157" sldId="294"/>
            <ac:spMk id="8" creationId="{2A50931F-8FCD-D30D-351D-6E5FF61172A4}"/>
          </ac:spMkLst>
        </pc:spChg>
        <pc:spChg chg="mod">
          <ac:chgData name="Elin Hoffman" userId="a2599513-e340-4996-a3a8-180e7af7950c" providerId="ADAL" clId="{2C255B75-C64B-5F50-B0ED-AD003553D8A7}" dt="2026-01-08T16:13:14.738" v="2"/>
          <ac:spMkLst>
            <pc:docMk/>
            <pc:sldMk cId="3676434157" sldId="294"/>
            <ac:spMk id="13" creationId="{51A4F9A6-C51C-4787-FE59-7F1F60F612A0}"/>
          </ac:spMkLst>
        </pc:spChg>
      </pc:sldChg>
      <pc:sldChg chg="modSp mod">
        <pc:chgData name="Elin Hoffman" userId="a2599513-e340-4996-a3a8-180e7af7950c" providerId="ADAL" clId="{2C255B75-C64B-5F50-B0ED-AD003553D8A7}" dt="2026-01-08T16:23:15.825" v="18" actId="20577"/>
        <pc:sldMkLst>
          <pc:docMk/>
          <pc:sldMk cId="12051560" sldId="311"/>
        </pc:sldMkLst>
        <pc:spChg chg="mod">
          <ac:chgData name="Elin Hoffman" userId="a2599513-e340-4996-a3a8-180e7af7950c" providerId="ADAL" clId="{2C255B75-C64B-5F50-B0ED-AD003553D8A7}" dt="2026-01-08T16:12:54.825" v="1"/>
          <ac:spMkLst>
            <pc:docMk/>
            <pc:sldMk cId="12051560" sldId="311"/>
            <ac:spMk id="3" creationId="{73D10F25-7EC2-E840-87D4-D44A80BBAAD0}"/>
          </ac:spMkLst>
        </pc:spChg>
        <pc:graphicFrameChg chg="modGraphic">
          <ac:chgData name="Elin Hoffman" userId="a2599513-e340-4996-a3a8-180e7af7950c" providerId="ADAL" clId="{2C255B75-C64B-5F50-B0ED-AD003553D8A7}" dt="2026-01-08T16:23:15.825" v="18" actId="20577"/>
          <ac:graphicFrameMkLst>
            <pc:docMk/>
            <pc:sldMk cId="12051560" sldId="311"/>
            <ac:graphicFrameMk id="2" creationId="{EAFECFE0-4DDA-B877-7E92-5FFF044EB178}"/>
          </ac:graphicFrameMkLst>
        </pc:graphicFrameChg>
      </pc:sldChg>
      <pc:sldMasterChg chg="delSp mod modSldLayout">
        <pc:chgData name="Elin Hoffman" userId="a2599513-e340-4996-a3a8-180e7af7950c" providerId="ADAL" clId="{2C255B75-C64B-5F50-B0ED-AD003553D8A7}" dt="2026-01-08T16:13:44.374" v="10" actId="478"/>
        <pc:sldMasterMkLst>
          <pc:docMk/>
          <pc:sldMasterMk cId="3595170883" sldId="2147483648"/>
        </pc:sldMasterMkLst>
        <pc:sldLayoutChg chg="delSp mod">
          <pc:chgData name="Elin Hoffman" userId="a2599513-e340-4996-a3a8-180e7af7950c" providerId="ADAL" clId="{2C255B75-C64B-5F50-B0ED-AD003553D8A7}" dt="2026-01-08T16:13:44.374" v="10" actId="478"/>
          <pc:sldLayoutMkLst>
            <pc:docMk/>
            <pc:sldMasterMk cId="3595170883" sldId="2147483648"/>
            <pc:sldLayoutMk cId="1368715361" sldId="2147483673"/>
          </pc:sldLayoutMkLst>
        </pc:sldLayoutChg>
        <pc:sldLayoutChg chg="addSp delSp modSp mod">
          <pc:chgData name="Elin Hoffman" userId="a2599513-e340-4996-a3a8-180e7af7950c" providerId="ADAL" clId="{2C255B75-C64B-5F50-B0ED-AD003553D8A7}" dt="2026-01-08T16:13:42.875" v="9"/>
          <pc:sldLayoutMkLst>
            <pc:docMk/>
            <pc:sldMasterMk cId="3595170883" sldId="2147483648"/>
            <pc:sldLayoutMk cId="95236227" sldId="2147483695"/>
          </pc:sldLayoutMkLst>
          <pc:picChg chg="add mod">
            <ac:chgData name="Elin Hoffman" userId="a2599513-e340-4996-a3a8-180e7af7950c" providerId="ADAL" clId="{2C255B75-C64B-5F50-B0ED-AD003553D8A7}" dt="2026-01-08T16:13:42.875" v="9"/>
            <ac:picMkLst>
              <pc:docMk/>
              <pc:sldMasterMk cId="3595170883" sldId="2147483648"/>
              <pc:sldLayoutMk cId="95236227" sldId="2147483695"/>
              <ac:picMk id="3" creationId="{750D26FE-F42F-AEC5-1ADE-0EEA3EFC759E}"/>
            </ac:picMkLst>
          </pc:picChg>
        </pc:sldLayoutChg>
        <pc:sldLayoutChg chg="addSp delSp modSp mod">
          <pc:chgData name="Elin Hoffman" userId="a2599513-e340-4996-a3a8-180e7af7950c" providerId="ADAL" clId="{2C255B75-C64B-5F50-B0ED-AD003553D8A7}" dt="2026-01-08T16:13:38.791" v="7"/>
          <pc:sldLayoutMkLst>
            <pc:docMk/>
            <pc:sldMasterMk cId="3595170883" sldId="2147483648"/>
            <pc:sldLayoutMk cId="1328488519" sldId="2147483696"/>
          </pc:sldLayoutMkLst>
          <pc:picChg chg="add mod">
            <ac:chgData name="Elin Hoffman" userId="a2599513-e340-4996-a3a8-180e7af7950c" providerId="ADAL" clId="{2C255B75-C64B-5F50-B0ED-AD003553D8A7}" dt="2026-01-08T16:13:38.791" v="7"/>
            <ac:picMkLst>
              <pc:docMk/>
              <pc:sldMasterMk cId="3595170883" sldId="2147483648"/>
              <pc:sldLayoutMk cId="1328488519" sldId="2147483696"/>
              <ac:picMk id="7" creationId="{6953375B-86DF-6390-8AA5-6C4D602CE929}"/>
            </ac:picMkLst>
          </pc:picChg>
        </pc:sldLayoutChg>
      </pc:sldMasterChg>
    </pc:docChg>
  </pc:docChgLst>
</pc:chgInfo>
</file>

<file path=ppt/charts/_rels/char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package" Target="../embeddings/Microsoft_Excel-kalkylblad.xlsx"/><Relationship Id="rId3"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552355295827279"/>
          <c:y val="3.1746031746031703E-2"/>
          <c:w val="0.6066689505316224"/>
          <c:h val="0.6691405707251592"/>
        </c:manualLayout>
      </c:layout>
      <c:barChart>
        <c:barDir val="bar"/>
        <c:grouping val="percentStacked"/>
        <c:varyColors val="0"/>
        <c:ser>
          <c:idx val="0"/>
          <c:order val="0"/>
          <c:tx>
            <c:strRef>
              <c:f>Sheet1!$B$1</c:f>
              <c:strCache>
                <c:ptCount val="1"/>
                <c:pt idx="0">
                  <c:v>Nej, aldrig</c:v>
                </c:pt>
              </c:strCache>
            </c:strRef>
          </c:tx>
          <c:spPr>
            <a:solidFill>
              <a:srgbClr val="EA5901"/>
            </a:solidFill>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Känns det bra att vara här?</c:v>
                </c:pt>
                <c:pt idx="1">
                  <c:v>Tycker du att vuxna lyssnar på dig när du är här?</c:v>
                </c:pt>
                <c:pt idx="2">
                  <c:v>Får du vara med och bestämma när du är här?</c:v>
                </c:pt>
              </c:strCache>
            </c:strRef>
          </c:cat>
          <c:val>
            <c:numRef>
              <c:f>Sheet1!$B$2:$B$4</c:f>
              <c:numCache>
                <c:formatCode>General</c:formatCode>
                <c:ptCount val="3"/>
                <c:pt idx="0">
                  <c:v>0.0</c:v>
                </c:pt>
                <c:pt idx="1">
                  <c:v>0.0</c:v>
                </c:pt>
                <c:pt idx="2">
                  <c:v>0.0</c:v>
                </c:pt>
              </c:numCache>
            </c:numRef>
          </c:val>
          <c:extLst>
            <c:ext xmlns:c16="http://schemas.microsoft.com/office/drawing/2014/chart" uri="{C3380CC4-5D6E-409C-BE32-E72D297353CC}">
              <c16:uniqueId val="{00000000-403D-2644-AD15-9B90A5F575D7}"/>
            </c:ext>
          </c:extLst>
        </c:ser>
        <c:ser>
          <c:idx val="1"/>
          <c:order val="1"/>
          <c:tx>
            <c:strRef>
              <c:f>Sheet1!$C$1</c:f>
              <c:strCache>
                <c:ptCount val="1"/>
                <c:pt idx="0">
                  <c:v>Ibland</c:v>
                </c:pt>
              </c:strCache>
            </c:strRef>
          </c:tx>
          <c:spPr>
            <a:solidFill>
              <a:srgbClr val="F7E284"/>
            </a:solidFill>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Känns det bra att vara här?</c:v>
                </c:pt>
                <c:pt idx="1">
                  <c:v>Tycker du att vuxna lyssnar på dig när du är här?</c:v>
                </c:pt>
                <c:pt idx="2">
                  <c:v>Får du vara med och bestämma när du är här?</c:v>
                </c:pt>
              </c:strCache>
            </c:strRef>
          </c:cat>
          <c:val>
            <c:numRef>
              <c:f>Sheet1!$C$2:$C$4</c:f>
              <c:numCache>
                <c:formatCode>General</c:formatCode>
                <c:ptCount val="3"/>
                <c:pt idx="0">
                  <c:v>0.0</c:v>
                </c:pt>
                <c:pt idx="1">
                  <c:v>0.0</c:v>
                </c:pt>
                <c:pt idx="2">
                  <c:v>0.125</c:v>
                </c:pt>
              </c:numCache>
            </c:numRef>
          </c:val>
          <c:extLst>
            <c:ext xmlns:c16="http://schemas.microsoft.com/office/drawing/2014/chart" uri="{C3380CC4-5D6E-409C-BE32-E72D297353CC}">
              <c16:uniqueId val="{00000001-403D-2644-AD15-9B90A5F575D7}"/>
            </c:ext>
          </c:extLst>
        </c:ser>
        <c:ser>
          <c:idx val="2"/>
          <c:order val="2"/>
          <c:tx>
            <c:strRef>
              <c:f>Sheet1!$D$1</c:f>
              <c:strCache>
                <c:ptCount val="1"/>
                <c:pt idx="0">
                  <c:v>Ja, alltid</c:v>
                </c:pt>
              </c:strCache>
            </c:strRef>
          </c:tx>
          <c:spPr>
            <a:solidFill>
              <a:srgbClr val="65B44B"/>
            </a:solidFill>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Känns det bra att vara här?</c:v>
                </c:pt>
                <c:pt idx="1">
                  <c:v>Tycker du att vuxna lyssnar på dig när du är här?</c:v>
                </c:pt>
                <c:pt idx="2">
                  <c:v>Får du vara med och bestämma när du är här?</c:v>
                </c:pt>
              </c:strCache>
            </c:strRef>
          </c:cat>
          <c:val>
            <c:numRef>
              <c:f>Sheet1!$D$2:$D$4</c:f>
              <c:numCache>
                <c:formatCode>General</c:formatCode>
                <c:ptCount val="3"/>
                <c:pt idx="0">
                  <c:v>1.0</c:v>
                </c:pt>
                <c:pt idx="1">
                  <c:v>1.0</c:v>
                </c:pt>
                <c:pt idx="2">
                  <c:v>0.875</c:v>
                </c:pt>
              </c:numCache>
            </c:numRef>
          </c:val>
          <c:extLst>
            <c:ext xmlns:c16="http://schemas.microsoft.com/office/drawing/2014/chart" uri="{C3380CC4-5D6E-409C-BE32-E72D297353CC}">
              <c16:uniqueId val="{00000002-403D-2644-AD15-9B90A5F575D7}"/>
            </c:ext>
          </c:extLst>
        </c:ser>
        <c:dLbls>
          <c:showLegendKey val="0"/>
          <c:showVal val="1"/>
          <c:showCatName val="0"/>
          <c:showSerName val="0"/>
          <c:showPercent val="0"/>
          <c:showBubbleSize val="0"/>
        </c:dLbls>
        <c:gapWidth val="50"/>
        <c:overlap val="100"/>
        <c:axId val="2098330648"/>
        <c:axId val="2098327624"/>
      </c:barChart>
      <c:catAx>
        <c:axId val="2098330648"/>
        <c:scaling>
          <c:orientation val="maxMin"/>
        </c:scaling>
        <c:delete val="0"/>
        <c:axPos val="l"/>
        <c:numFmt formatCode="General" sourceLinked="1"/>
        <c:majorTickMark val="none"/>
        <c:minorTickMark val="none"/>
        <c:tickLblPos val="nextTo"/>
        <c:spPr>
          <a:ln>
            <a:solidFill>
              <a:sysClr val="windowText" lastClr="000000">
                <a:alpha val="20000"/>
              </a:sysClr>
            </a:solidFill>
          </a:ln>
        </c:spPr>
        <c:txPr>
          <a:bodyPr/>
          <a:lstStyle/>
          <a:p>
            <a:pPr algn="r">
              <a:defRPr/>
            </a:pPr>
            <a:endParaRPr lang="sv-SE"/>
          </a:p>
        </c:txPr>
        <c:crossAx val="2098327624"/>
        <c:crosses val="autoZero"/>
        <c:auto val="1"/>
        <c:lblAlgn val="ctr"/>
        <c:lblOffset val="100"/>
        <c:noMultiLvlLbl val="0"/>
      </c:catAx>
      <c:valAx>
        <c:axId val="2098327624"/>
        <c:scaling>
          <c:orientation val="minMax"/>
        </c:scaling>
        <c:delete val="0"/>
        <c:axPos val="t"/>
        <c:majorGridlines>
          <c:spPr>
            <a:ln>
              <a:solidFill>
                <a:sysClr val="windowText" lastClr="000000">
                  <a:alpha val="30000"/>
                </a:sysClr>
              </a:solidFill>
            </a:ln>
          </c:spPr>
        </c:majorGridlines>
        <c:numFmt formatCode="0%" sourceLinked="1"/>
        <c:majorTickMark val="out"/>
        <c:minorTickMark val="none"/>
        <c:tickLblPos val="nextTo"/>
        <c:spPr>
          <a:ln>
            <a:solidFill>
              <a:sysClr val="windowText" lastClr="000000">
                <a:tint val="75000"/>
                <a:shade val="95000"/>
                <a:satMod val="105000"/>
                <a:alpha val="0"/>
              </a:sysClr>
            </a:solidFill>
          </a:ln>
        </c:spPr>
        <c:crossAx val="2098330648"/>
        <c:crosses val="autoZero"/>
        <c:crossBetween val="between"/>
        <c:majorUnit val="0.2"/>
      </c:valAx>
    </c:plotArea>
    <c:legend>
      <c:legendPos val="b"/>
      <c:layout>
        <c:manualLayout>
          <c:xMode val="edge"/>
          <c:yMode val="edge"/>
          <c:x val="0.32451116653942663"/>
          <c:y val="0.8452145415378185"/>
          <c:w val="0.67117307890418432"/>
          <c:h val="5.4334139206738727E-2"/>
        </c:manualLayout>
      </c:layout>
      <c:overlay val="0"/>
    </c:legend>
    <c:plotVisOnly val="1"/>
    <c:dispBlanksAs val="gap"/>
    <c:showDLblsOverMax val="0"/>
  </c:chart>
  <c:spPr>
    <a:ln>
      <a:noFill/>
    </a:ln>
  </c:spPr>
  <c:txPr>
    <a:bodyPr/>
    <a:lstStyle/>
    <a:p>
      <a:pPr>
        <a:defRPr sz="900" b="0" i="0">
          <a:latin typeface="Univers LT Std 55" panose="020B0603020202020204" pitchFamily="34" charset="0"/>
        </a:defRPr>
      </a:pPr>
      <a:endParaRPr lang="sv-SE"/>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0.93151</cdr:x>
      <cdr:y>0.16871</cdr:y>
    </cdr:from>
    <cdr:to>
      <cdr:x>1</cdr:x>
      <cdr:y>0.69939</cdr:y>
    </cdr:to>
    <cdr:sp macro="" textlink="">
      <cdr:nvSpPr>
        <cdr:cNvPr id="2" name="textruta 2"/>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4"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7"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9"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8" name="textruta 2">
          <a:extLst xmlns:a="http://schemas.openxmlformats.org/drawingml/2006/main">
            <a:ext uri="{FF2B5EF4-FFF2-40B4-BE49-F238E27FC236}">
              <a16:creationId xmlns:a16="http://schemas.microsoft.com/office/drawing/2014/main" id="{E557DC01-0DE8-9E40-82DD-4E6CFD3C3295}"/>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1"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14"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5"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3" name="textruta 2">
          <a:extLst xmlns:a="http://schemas.openxmlformats.org/drawingml/2006/main">
            <a:ext uri="{FF2B5EF4-FFF2-40B4-BE49-F238E27FC236}">
              <a16:creationId xmlns:a16="http://schemas.microsoft.com/office/drawing/2014/main" id="{A5CAF0E8-5052-FFDE-54B2-A751728EA037}"/>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5"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6"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0"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12" name="textruta 2">
          <a:extLst xmlns:a="http://schemas.openxmlformats.org/drawingml/2006/main">
            <a:ext uri="{FF2B5EF4-FFF2-40B4-BE49-F238E27FC236}">
              <a16:creationId xmlns:a16="http://schemas.microsoft.com/office/drawing/2014/main" id="{E557DC01-0DE8-9E40-82DD-4E6CFD3C3295}"/>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3"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16"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7"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4AE76F-0769-4A4C-A258-7A612D127327}" type="datetimeFigureOut">
              <a:rPr lang="sv-SE" smtClean="0"/>
              <a:t>2026-01-15</a:t>
            </a:fld>
            <a:endParaRPr lang="sv-SE"/>
          </a:p>
        </p:txBody>
      </p:sp>
      <p:sp>
        <p:nvSpPr>
          <p:cNvPr id="4" name="Platshållare för bildobjekt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60A8A9-562A-0545-A15D-48B02F86DA8B}" type="slidenum">
              <a:rPr lang="sv-SE" smtClean="0"/>
              <a:t>‹#›</a:t>
            </a:fld>
            <a:endParaRPr lang="sv-SE"/>
          </a:p>
        </p:txBody>
      </p:sp>
    </p:spTree>
    <p:extLst>
      <p:ext uri="{BB962C8B-B14F-4D97-AF65-F5344CB8AC3E}">
        <p14:creationId xmlns:p14="http://schemas.microsoft.com/office/powerpoint/2010/main" val="682325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5</a:t>
            </a:fld>
            <a:endParaRPr lang="sv-SE"/>
          </a:p>
        </p:txBody>
      </p:sp>
    </p:spTree>
    <p:extLst>
      <p:ext uri="{BB962C8B-B14F-4D97-AF65-F5344CB8AC3E}">
        <p14:creationId xmlns:p14="http://schemas.microsoft.com/office/powerpoint/2010/main" val="2809117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6</a:t>
            </a:fld>
            <a:endParaRPr lang="sv-SE"/>
          </a:p>
        </p:txBody>
      </p:sp>
    </p:spTree>
    <p:extLst>
      <p:ext uri="{BB962C8B-B14F-4D97-AF65-F5344CB8AC3E}">
        <p14:creationId xmlns:p14="http://schemas.microsoft.com/office/powerpoint/2010/main" val="151234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8</a:t>
            </a:fld>
            <a:endParaRPr lang="sv-SE"/>
          </a:p>
        </p:txBody>
      </p:sp>
    </p:spTree>
    <p:extLst>
      <p:ext uri="{BB962C8B-B14F-4D97-AF65-F5344CB8AC3E}">
        <p14:creationId xmlns:p14="http://schemas.microsoft.com/office/powerpoint/2010/main" val="3263269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30" name="Rektangel 29">
            <a:extLst>
              <a:ext uri="{FF2B5EF4-FFF2-40B4-BE49-F238E27FC236}">
                <a16:creationId xmlns:a16="http://schemas.microsoft.com/office/drawing/2014/main" id="{F7488912-E437-1746-AC8B-1FB95D9B149A}"/>
              </a:ext>
              <a:ext uri="{C183D7F6-B498-43B3-948B-1728B52AA6E4}">
                <adec:decorative xmlns:adec="http://schemas.microsoft.com/office/drawing/2017/decorative" val="1"/>
              </a:ext>
            </a:extLst>
          </p:cNvPr>
          <p:cNvSpPr/>
          <p:nvPr userDrawn="1"/>
        </p:nvSpPr>
        <p:spPr>
          <a:xfrm>
            <a:off x="3847036" y="4382277"/>
            <a:ext cx="2792942" cy="2492655"/>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9" name="Rektangel 28">
            <a:extLst>
              <a:ext uri="{FF2B5EF4-FFF2-40B4-BE49-F238E27FC236}">
                <a16:creationId xmlns:a16="http://schemas.microsoft.com/office/drawing/2014/main" id="{4A388E02-8E26-5A46-B06D-AF15C39B6A54}"/>
              </a:ext>
              <a:ext uri="{C183D7F6-B498-43B3-948B-1728B52AA6E4}">
                <adec:decorative xmlns:adec="http://schemas.microsoft.com/office/drawing/2017/decorative" val="1"/>
              </a:ext>
            </a:extLst>
          </p:cNvPr>
          <p:cNvSpPr/>
          <p:nvPr userDrawn="1"/>
        </p:nvSpPr>
        <p:spPr>
          <a:xfrm>
            <a:off x="1878859" y="1354667"/>
            <a:ext cx="2792942" cy="5520266"/>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8" name="Rektangel 27">
            <a:extLst>
              <a:ext uri="{FF2B5EF4-FFF2-40B4-BE49-F238E27FC236}">
                <a16:creationId xmlns:a16="http://schemas.microsoft.com/office/drawing/2014/main" id="{BB6D7C88-FA54-8C47-8BD7-8FF36AD08A8B}"/>
              </a:ext>
              <a:ext uri="{C183D7F6-B498-43B3-948B-1728B52AA6E4}">
                <adec:decorative xmlns:adec="http://schemas.microsoft.com/office/drawing/2017/decorative" val="1"/>
              </a:ext>
            </a:extLst>
          </p:cNvPr>
          <p:cNvSpPr/>
          <p:nvPr userDrawn="1"/>
        </p:nvSpPr>
        <p:spPr>
          <a:xfrm>
            <a:off x="-66675" y="1"/>
            <a:ext cx="2792942" cy="6858000"/>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955131" y="3000548"/>
            <a:ext cx="5995737" cy="1166779"/>
          </a:xfrm>
        </p:spPr>
        <p:txBody>
          <a:bodyPr>
            <a:normAutofit/>
          </a:bodyPr>
          <a:lstStyle>
            <a:lvl1pPr marL="0" indent="0" algn="ctr">
              <a:buNone/>
              <a:defRPr sz="2400" b="0">
                <a:solidFill>
                  <a:schemeClr val="tx1"/>
                </a:solidFill>
                <a:latin typeface="+mj-lt"/>
                <a:ea typeface="Verdana" panose="020B0604030504040204" pitchFamily="34" charset="0"/>
                <a:cs typeface="Verdana" panose="020B060403050404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100" y="1476656"/>
            <a:ext cx="6781800" cy="1166779"/>
          </a:xfrm>
        </p:spPr>
        <p:txBody>
          <a:bodyPr anchor="b">
            <a:normAutofit/>
          </a:bodyPr>
          <a:lstStyle>
            <a:lvl1pPr algn="ctr">
              <a:defRPr sz="3600" b="1" i="0">
                <a:solidFill>
                  <a:schemeClr val="tx1"/>
                </a:solidFill>
                <a:latin typeface="+mj-lt"/>
                <a:cs typeface="Arial Black" panose="020B0604020202020204" pitchFamily="34" charset="0"/>
              </a:defRPr>
            </a:lvl1pPr>
          </a:lstStyle>
          <a:p>
            <a:r>
              <a:rPr lang="sv-SE" dirty="0"/>
              <a:t>Rubrik för rapport</a:t>
            </a:r>
          </a:p>
        </p:txBody>
      </p:sp>
    </p:spTree>
    <p:extLst>
      <p:ext uri="{BB962C8B-B14F-4D97-AF65-F5344CB8AC3E}">
        <p14:creationId xmlns:p14="http://schemas.microsoft.com/office/powerpoint/2010/main" val="28051100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0373281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 innehåll utan kant">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86A96705-57B4-0843-A212-77192500B1FA}"/>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5" name="Platshållare för sidfot 4">
            <a:extLst>
              <a:ext uri="{FF2B5EF4-FFF2-40B4-BE49-F238E27FC236}">
                <a16:creationId xmlns:a16="http://schemas.microsoft.com/office/drawing/2014/main" id="{5C706AC9-93B9-754F-9E0C-BE3E03AB6FD8}"/>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4" name="Platshållare för datum 3">
            <a:extLst>
              <a:ext uri="{FF2B5EF4-FFF2-40B4-BE49-F238E27FC236}">
                <a16:creationId xmlns:a16="http://schemas.microsoft.com/office/drawing/2014/main" id="{C3D52669-0E6C-1840-9713-AA3542FA3940}"/>
              </a:ext>
              <a:ext uri="{C183D7F6-B498-43B3-948B-1728B52AA6E4}">
                <adec:decorative xmlns:adec="http://schemas.microsoft.com/office/drawing/2017/decorative" val="1"/>
              </a:ext>
            </a:extLst>
          </p:cNvPr>
          <p:cNvSpPr>
            <a:spLocks noGrp="1"/>
          </p:cNvSpPr>
          <p:nvPr>
            <p:ph type="dt" sz="half" idx="10"/>
          </p:nvPr>
        </p:nvSpPr>
        <p:spPr>
          <a:xfrm>
            <a:off x="477243" y="6343423"/>
            <a:ext cx="1074831" cy="330856"/>
          </a:xfrm>
        </p:spPr>
        <p:txBody>
          <a:bodyPr/>
          <a:lstStyle/>
          <a:p>
            <a:fld id="{30DE30AE-D41D-1B42-9F9E-DEBE1EF30DEF}" type="datetimeFigureOut">
              <a:rPr lang="sv-SE" smtClean="0"/>
              <a:t>2026-01-15</a:t>
            </a:fld>
            <a:endParaRPr lang="sv-SE" dirty="0"/>
          </a:p>
        </p:txBody>
      </p:sp>
      <p:sp>
        <p:nvSpPr>
          <p:cNvPr id="3" name="Platshållare för innehåll 2">
            <a:extLst>
              <a:ext uri="{FF2B5EF4-FFF2-40B4-BE49-F238E27FC236}">
                <a16:creationId xmlns:a16="http://schemas.microsoft.com/office/drawing/2014/main" id="{5F676901-F9C7-3644-9552-4487EB53E3E8}"/>
              </a:ext>
            </a:extLst>
          </p:cNvPr>
          <p:cNvSpPr>
            <a:spLocks noGrp="1"/>
          </p:cNvSpPr>
          <p:nvPr>
            <p:ph idx="1"/>
          </p:nvPr>
        </p:nvSpPr>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cxnSp>
        <p:nvCxnSpPr>
          <p:cNvPr id="8" name="Rak 7">
            <a:extLst>
              <a:ext uri="{FF2B5EF4-FFF2-40B4-BE49-F238E27FC236}">
                <a16:creationId xmlns:a16="http://schemas.microsoft.com/office/drawing/2014/main" id="{90964437-A60B-5740-8BAC-4B1934ACE4E1}"/>
              </a:ext>
            </a:extLst>
          </p:cNvPr>
          <p:cNvCxnSpPr>
            <a:cxnSpLocks/>
          </p:cNvCxnSpPr>
          <p:nvPr userDrawn="1"/>
        </p:nvCxnSpPr>
        <p:spPr>
          <a:xfrm flipV="1">
            <a:off x="489588" y="1376366"/>
            <a:ext cx="8939171" cy="1"/>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ubrik 1">
            <a:extLst>
              <a:ext uri="{FF2B5EF4-FFF2-40B4-BE49-F238E27FC236}">
                <a16:creationId xmlns:a16="http://schemas.microsoft.com/office/drawing/2014/main" id="{775177C9-7FBD-1847-A139-18F834CCC0F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
        <p:nvSpPr>
          <p:cNvPr id="10" name="Rektangel 9">
            <a:extLst>
              <a:ext uri="{FF2B5EF4-FFF2-40B4-BE49-F238E27FC236}">
                <a16:creationId xmlns:a16="http://schemas.microsoft.com/office/drawing/2014/main" id="{27CACEF4-E528-794B-9CAA-465F7A48ADD0}"/>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Tree>
    <p:extLst>
      <p:ext uri="{BB962C8B-B14F-4D97-AF65-F5344CB8AC3E}">
        <p14:creationId xmlns:p14="http://schemas.microsoft.com/office/powerpoint/2010/main" val="38648539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agramrubriker utan kant">
    <p:spTree>
      <p:nvGrpSpPr>
        <p:cNvPr id="1" name=""/>
        <p:cNvGrpSpPr/>
        <p:nvPr/>
      </p:nvGrpSpPr>
      <p:grpSpPr>
        <a:xfrm>
          <a:off x="0" y="0"/>
          <a:ext cx="0" cy="0"/>
          <a:chOff x="0" y="0"/>
          <a:chExt cx="0" cy="0"/>
        </a:xfrm>
      </p:grpSpPr>
      <p:sp>
        <p:nvSpPr>
          <p:cNvPr id="5" name="Platshållare för bildnummer 4">
            <a:extLst>
              <a:ext uri="{FF2B5EF4-FFF2-40B4-BE49-F238E27FC236}">
                <a16:creationId xmlns:a16="http://schemas.microsoft.com/office/drawing/2014/main" id="{0B9DF0AE-644D-9B44-8EB2-E1064DA9E4DF}"/>
              </a:ext>
            </a:extLst>
          </p:cNvPr>
          <p:cNvSpPr>
            <a:spLocks noGrp="1"/>
          </p:cNvSpPr>
          <p:nvPr>
            <p:ph type="sldNum" sz="quarter" idx="12"/>
          </p:nvPr>
        </p:nvSpPr>
        <p:spPr/>
        <p:txBody>
          <a:bodyPr/>
          <a:lstStyle/>
          <a:p>
            <a:fld id="{92452EBA-C90E-2446-83E3-751A44C3BCE0}" type="slidenum">
              <a:rPr lang="sv-SE" smtClean="0"/>
              <a:pPr/>
              <a:t>‹#›</a:t>
            </a:fld>
            <a:endParaRPr lang="sv-SE" dirty="0"/>
          </a:p>
        </p:txBody>
      </p:sp>
      <p:sp>
        <p:nvSpPr>
          <p:cNvPr id="4" name="Platshållare för sidfot 3">
            <a:extLst>
              <a:ext uri="{FF2B5EF4-FFF2-40B4-BE49-F238E27FC236}">
                <a16:creationId xmlns:a16="http://schemas.microsoft.com/office/drawing/2014/main" id="{8D52EA53-E67D-634D-800B-44FA4BF33560}"/>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a:t>
            </a:r>
            <a:endParaRPr lang="sv-SE" dirty="0"/>
          </a:p>
        </p:txBody>
      </p:sp>
      <p:sp>
        <p:nvSpPr>
          <p:cNvPr id="3" name="Platshållare för datum 2">
            <a:extLst>
              <a:ext uri="{FF2B5EF4-FFF2-40B4-BE49-F238E27FC236}">
                <a16:creationId xmlns:a16="http://schemas.microsoft.com/office/drawing/2014/main" id="{A4EB8A9F-93DE-D142-9851-71F55D520CF7}"/>
              </a:ext>
              <a:ext uri="{C183D7F6-B498-43B3-948B-1728B52AA6E4}">
                <adec:decorative xmlns:adec="http://schemas.microsoft.com/office/drawing/2017/decorative" val="1"/>
              </a:ext>
            </a:extLst>
          </p:cNvPr>
          <p:cNvSpPr>
            <a:spLocks noGrp="1"/>
          </p:cNvSpPr>
          <p:nvPr>
            <p:ph type="dt" sz="half" idx="10"/>
          </p:nvPr>
        </p:nvSpPr>
        <p:spPr>
          <a:xfrm>
            <a:off x="477243" y="6343423"/>
            <a:ext cx="1050768" cy="330856"/>
          </a:xfrm>
        </p:spPr>
        <p:txBody>
          <a:bodyPr/>
          <a:lstStyle/>
          <a:p>
            <a:fld id="{30DE30AE-D41D-1B42-9F9E-DEBE1EF30DEF}" type="datetimeFigureOut">
              <a:rPr lang="sv-SE" smtClean="0"/>
              <a:pPr/>
              <a:t>2026-01-15</a:t>
            </a:fld>
            <a:r>
              <a:rPr lang="sv-SE" dirty="0"/>
              <a:t> |</a:t>
            </a:r>
          </a:p>
        </p:txBody>
      </p:sp>
      <p:sp>
        <p:nvSpPr>
          <p:cNvPr id="12" name="Platshållare för innehåll 3">
            <a:extLst>
              <a:ext uri="{FF2B5EF4-FFF2-40B4-BE49-F238E27FC236}">
                <a16:creationId xmlns:a16="http://schemas.microsoft.com/office/drawing/2014/main" id="{3330B1BF-D62F-0142-A411-292AAEFBD3FB}"/>
              </a:ext>
            </a:extLst>
          </p:cNvPr>
          <p:cNvSpPr>
            <a:spLocks noGrp="1"/>
          </p:cNvSpPr>
          <p:nvPr>
            <p:ph sz="half" idx="14"/>
          </p:nvPr>
        </p:nvSpPr>
        <p:spPr>
          <a:xfrm>
            <a:off x="4928123" y="1635367"/>
            <a:ext cx="4210050" cy="4398055"/>
          </a:xfrm>
        </p:spPr>
        <p:txBody>
          <a:bodyPr/>
          <a:lstStyle/>
          <a:p>
            <a:pPr lvl="0"/>
            <a:r>
              <a:rPr lang="sv-SE"/>
              <a:t>Klicka här för att ändra format på bakgrundstexten</a:t>
            </a:r>
          </a:p>
        </p:txBody>
      </p:sp>
      <p:sp>
        <p:nvSpPr>
          <p:cNvPr id="11" name="Platshållare för innehåll 3">
            <a:extLst>
              <a:ext uri="{FF2B5EF4-FFF2-40B4-BE49-F238E27FC236}">
                <a16:creationId xmlns:a16="http://schemas.microsoft.com/office/drawing/2014/main" id="{2EE30900-CC8E-0C4D-BB51-B4B5FBAAD56D}"/>
              </a:ext>
            </a:extLst>
          </p:cNvPr>
          <p:cNvSpPr>
            <a:spLocks noGrp="1"/>
          </p:cNvSpPr>
          <p:nvPr>
            <p:ph sz="half" idx="2" hasCustomPrompt="1"/>
          </p:nvPr>
        </p:nvSpPr>
        <p:spPr>
          <a:xfrm>
            <a:off x="4976532" y="438109"/>
            <a:ext cx="4210050" cy="935038"/>
          </a:xfrm>
        </p:spPr>
        <p:txBody>
          <a:bodyPr anchor="b">
            <a:normAutofit/>
          </a:bodyPr>
          <a:lstStyle>
            <a:lvl1pPr marL="0" indent="0">
              <a:buNone/>
              <a:defRPr sz="1800" b="1"/>
            </a:lvl1pPr>
          </a:lstStyle>
          <a:p>
            <a:pPr lvl="0"/>
            <a:r>
              <a:rPr lang="sv-SE" dirty="0"/>
              <a:t>Grafrubriker</a:t>
            </a:r>
          </a:p>
        </p:txBody>
      </p:sp>
      <p:sp>
        <p:nvSpPr>
          <p:cNvPr id="8" name="Platshållare för innehåll 2">
            <a:extLst>
              <a:ext uri="{FF2B5EF4-FFF2-40B4-BE49-F238E27FC236}">
                <a16:creationId xmlns:a16="http://schemas.microsoft.com/office/drawing/2014/main" id="{FC0D75DC-00CA-C545-909E-A73F3E2EEAD0}"/>
              </a:ext>
            </a:extLst>
          </p:cNvPr>
          <p:cNvSpPr>
            <a:spLocks noGrp="1"/>
          </p:cNvSpPr>
          <p:nvPr>
            <p:ph sz="half" idx="13"/>
          </p:nvPr>
        </p:nvSpPr>
        <p:spPr>
          <a:xfrm>
            <a:off x="489587" y="1641024"/>
            <a:ext cx="4210050" cy="4398055"/>
          </a:xfrm>
        </p:spPr>
        <p:txBody>
          <a:bodyPr/>
          <a:lstStyle/>
          <a:p>
            <a:pPr lvl="0"/>
            <a:r>
              <a:rPr lang="sv-SE"/>
              <a:t>Klicka här för att ändra format på bakgrundstexten</a:t>
            </a:r>
          </a:p>
        </p:txBody>
      </p:sp>
      <p:sp>
        <p:nvSpPr>
          <p:cNvPr id="10" name="Platshållare för innehåll 2">
            <a:extLst>
              <a:ext uri="{FF2B5EF4-FFF2-40B4-BE49-F238E27FC236}">
                <a16:creationId xmlns:a16="http://schemas.microsoft.com/office/drawing/2014/main" id="{65B6D65F-8E26-AB40-8C5A-352920475F95}"/>
              </a:ext>
            </a:extLst>
          </p:cNvPr>
          <p:cNvSpPr>
            <a:spLocks noGrp="1"/>
          </p:cNvSpPr>
          <p:nvPr>
            <p:ph sz="half" idx="1" hasCustomPrompt="1"/>
          </p:nvPr>
        </p:nvSpPr>
        <p:spPr>
          <a:xfrm>
            <a:off x="484988" y="441326"/>
            <a:ext cx="4210050" cy="935038"/>
          </a:xfrm>
        </p:spPr>
        <p:txBody>
          <a:bodyPr anchor="b">
            <a:normAutofit/>
          </a:bodyPr>
          <a:lstStyle>
            <a:lvl1pPr marL="0" indent="0">
              <a:buNone/>
              <a:defRPr sz="1800" b="1"/>
            </a:lvl1pPr>
          </a:lstStyle>
          <a:p>
            <a:pPr lvl="0"/>
            <a:r>
              <a:rPr lang="sv-SE" dirty="0"/>
              <a:t>Grafrubriker</a:t>
            </a:r>
          </a:p>
        </p:txBody>
      </p:sp>
      <p:sp>
        <p:nvSpPr>
          <p:cNvPr id="2" name="Rubrik 1">
            <a:extLst>
              <a:ext uri="{FF2B5EF4-FFF2-40B4-BE49-F238E27FC236}">
                <a16:creationId xmlns:a16="http://schemas.microsoft.com/office/drawing/2014/main" id="{E74A7165-AC54-6F47-B88A-67DD7D049EE8}"/>
              </a:ext>
            </a:extLst>
          </p:cNvPr>
          <p:cNvSpPr>
            <a:spLocks noGrp="1"/>
          </p:cNvSpPr>
          <p:nvPr>
            <p:ph type="title" hasCustomPrompt="1"/>
          </p:nvPr>
        </p:nvSpPr>
        <p:spPr>
          <a:xfrm>
            <a:off x="477243" y="-1127365"/>
            <a:ext cx="8877072" cy="907193"/>
          </a:xfrm>
        </p:spPr>
        <p:txBody>
          <a:bodyPr/>
          <a:lstStyle>
            <a:lvl1pPr>
              <a:defRPr>
                <a:latin typeface="+mj-lt"/>
              </a:defRPr>
            </a:lvl1pPr>
          </a:lstStyle>
          <a:p>
            <a:r>
              <a:rPr lang="sv-SE" dirty="0"/>
              <a:t>Bara grafer</a:t>
            </a:r>
          </a:p>
        </p:txBody>
      </p:sp>
      <p:sp>
        <p:nvSpPr>
          <p:cNvPr id="13" name="Rektangel 12">
            <a:extLst>
              <a:ext uri="{FF2B5EF4-FFF2-40B4-BE49-F238E27FC236}">
                <a16:creationId xmlns:a16="http://schemas.microsoft.com/office/drawing/2014/main" id="{1B98114D-4688-EE40-B9CE-CA7268FBEB78}"/>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cxnSp>
        <p:nvCxnSpPr>
          <p:cNvPr id="14" name="Rak 13">
            <a:extLst>
              <a:ext uri="{FF2B5EF4-FFF2-40B4-BE49-F238E27FC236}">
                <a16:creationId xmlns:a16="http://schemas.microsoft.com/office/drawing/2014/main" id="{B7DC3CB1-B2ED-4A4A-9A7B-60FBFAE92ECD}"/>
              </a:ext>
            </a:extLst>
          </p:cNvPr>
          <p:cNvCxnSpPr>
            <a:cxnSpLocks/>
          </p:cNvCxnSpPr>
          <p:nvPr userDrawn="1"/>
        </p:nvCxnSpPr>
        <p:spPr>
          <a:xfrm>
            <a:off x="489588" y="1376367"/>
            <a:ext cx="42054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5" name="Rak 14">
            <a:extLst>
              <a:ext uri="{FF2B5EF4-FFF2-40B4-BE49-F238E27FC236}">
                <a16:creationId xmlns:a16="http://schemas.microsoft.com/office/drawing/2014/main" id="{354DEEA4-A1AF-F34E-BFB4-C02AF0D8688C}"/>
              </a:ext>
            </a:extLst>
          </p:cNvPr>
          <p:cNvCxnSpPr>
            <a:cxnSpLocks/>
          </p:cNvCxnSpPr>
          <p:nvPr userDrawn="1"/>
        </p:nvCxnSpPr>
        <p:spPr>
          <a:xfrm>
            <a:off x="4981132" y="1373147"/>
            <a:ext cx="42054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4090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 2 kolumner. Utan kant.">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B1D9D5CA-2FC9-3343-AC0A-415BC2A2F3D0}"/>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24ACA49F-6EBD-B74B-8C9C-DF7378606B70}"/>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C3DD8A5F-4C10-4649-80EF-631D5D60AD9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4" name="Platshållare för innehåll 3">
            <a:extLst>
              <a:ext uri="{FF2B5EF4-FFF2-40B4-BE49-F238E27FC236}">
                <a16:creationId xmlns:a16="http://schemas.microsoft.com/office/drawing/2014/main" id="{56526E74-3BB6-F947-83BD-C7139EEAE279}"/>
              </a:ext>
            </a:extLst>
          </p:cNvPr>
          <p:cNvSpPr>
            <a:spLocks noGrp="1"/>
          </p:cNvSpPr>
          <p:nvPr>
            <p:ph sz="half" idx="2"/>
          </p:nvPr>
        </p:nvSpPr>
        <p:spPr>
          <a:xfrm>
            <a:off x="4928123" y="1635367"/>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innehåll 2">
            <a:extLst>
              <a:ext uri="{FF2B5EF4-FFF2-40B4-BE49-F238E27FC236}">
                <a16:creationId xmlns:a16="http://schemas.microsoft.com/office/drawing/2014/main" id="{C145F869-1CFC-5D49-BDB4-8EAAE908AE24}"/>
              </a:ext>
            </a:extLst>
          </p:cNvPr>
          <p:cNvSpPr>
            <a:spLocks noGrp="1"/>
          </p:cNvSpPr>
          <p:nvPr>
            <p:ph sz="half" idx="1"/>
          </p:nvPr>
        </p:nvSpPr>
        <p:spPr>
          <a:xfrm>
            <a:off x="489587" y="1641024"/>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Rubrik 1">
            <a:extLst>
              <a:ext uri="{FF2B5EF4-FFF2-40B4-BE49-F238E27FC236}">
                <a16:creationId xmlns:a16="http://schemas.microsoft.com/office/drawing/2014/main" id="{FC60CA81-45A0-1D4F-8911-EB3D2A06930A}"/>
              </a:ext>
            </a:extLst>
          </p:cNvPr>
          <p:cNvSpPr>
            <a:spLocks noGrp="1"/>
          </p:cNvSpPr>
          <p:nvPr>
            <p:ph type="title" hasCustomPrompt="1"/>
          </p:nvPr>
        </p:nvSpPr>
        <p:spPr>
          <a:xfrm>
            <a:off x="490890" y="469170"/>
            <a:ext cx="8877072" cy="907193"/>
          </a:xfrm>
        </p:spPr>
        <p:txBody>
          <a:bodyPr/>
          <a:lstStyle/>
          <a:p>
            <a:r>
              <a:rPr lang="sv-SE" dirty="0"/>
              <a:t>Rubrik för sida med text</a:t>
            </a:r>
          </a:p>
        </p:txBody>
      </p:sp>
      <p:sp>
        <p:nvSpPr>
          <p:cNvPr id="9" name="Rektangel 8">
            <a:extLst>
              <a:ext uri="{FF2B5EF4-FFF2-40B4-BE49-F238E27FC236}">
                <a16:creationId xmlns:a16="http://schemas.microsoft.com/office/drawing/2014/main" id="{C7748971-8DCA-E749-B406-23A7046789D2}"/>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cxnSp>
        <p:nvCxnSpPr>
          <p:cNvPr id="10" name="Rak 9">
            <a:extLst>
              <a:ext uri="{FF2B5EF4-FFF2-40B4-BE49-F238E27FC236}">
                <a16:creationId xmlns:a16="http://schemas.microsoft.com/office/drawing/2014/main" id="{6C16FC93-AFF0-5F41-BE03-7439BBD9B58F}"/>
              </a:ext>
            </a:extLst>
          </p:cNvPr>
          <p:cNvCxnSpPr>
            <a:cxnSpLocks/>
          </p:cNvCxnSpPr>
          <p:nvPr userDrawn="1"/>
        </p:nvCxnSpPr>
        <p:spPr>
          <a:xfrm>
            <a:off x="489588" y="1376367"/>
            <a:ext cx="8878374"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9903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696B2994-E2D3-904E-9882-952AE504C487}"/>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F8527684-5CE4-6E42-B697-1AFD498922D6}"/>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panose="020B0604020202020204" pitchFamily="34" charset="0"/>
              </a:defRPr>
            </a:lvl1pPr>
          </a:lstStyle>
          <a:p>
            <a:r>
              <a:rPr lang="sv-SE" dirty="0"/>
              <a:t>Kapitelavsnitt 2</a:t>
            </a:r>
          </a:p>
        </p:txBody>
      </p:sp>
    </p:spTree>
    <p:extLst>
      <p:ext uri="{BB962C8B-B14F-4D97-AF65-F5344CB8AC3E}">
        <p14:creationId xmlns:p14="http://schemas.microsoft.com/office/powerpoint/2010/main" val="14252796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420071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6016857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7195498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0524406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5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CBFD1002-3AE4-274D-A3F4-F792A6508D7B}"/>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84ADB83-AACF-E74F-B97D-DE6FBC2A61DE}"/>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4360524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3_Rubrikbi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046B33DE-17B6-BF47-B65F-F62E8FBFFFD8}"/>
              </a:ext>
            </a:extLst>
          </p:cNvPr>
          <p:cNvSpPr/>
          <p:nvPr userDrawn="1"/>
        </p:nvSpPr>
        <p:spPr>
          <a:xfrm>
            <a:off x="0" y="-2"/>
            <a:ext cx="9906000" cy="68580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562100" y="3088525"/>
            <a:ext cx="6781799" cy="1166779"/>
          </a:xfrm>
        </p:spPr>
        <p:txBody>
          <a:bodyPr>
            <a:normAutofit/>
          </a:bodyPr>
          <a:lstStyle>
            <a:lvl1pPr marL="0" indent="0" algn="ctr">
              <a:buNone/>
              <a:defRPr sz="2400" b="0">
                <a:solidFill>
                  <a:schemeClr val="bg1"/>
                </a:solidFill>
                <a:latin typeface="+mn-lt"/>
                <a:ea typeface="Verdana" panose="020B0604030504040204" pitchFamily="34" charset="0"/>
                <a:cs typeface="Arial" panose="020B060402020202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628775" y="1663044"/>
            <a:ext cx="6781800" cy="1166779"/>
          </a:xfrm>
        </p:spPr>
        <p:txBody>
          <a:bodyPr anchor="b">
            <a:normAutofit/>
          </a:bodyPr>
          <a:lstStyle>
            <a:lvl1pPr algn="ctr">
              <a:defRPr sz="3600" b="1" i="0">
                <a:solidFill>
                  <a:schemeClr val="bg1"/>
                </a:solidFill>
                <a:latin typeface="+mj-lt"/>
                <a:cs typeface="Arial" panose="020B0604020202020204" pitchFamily="34" charset="0"/>
              </a:defRPr>
            </a:lvl1pPr>
          </a:lstStyle>
          <a:p>
            <a:r>
              <a:rPr lang="sv-SE" dirty="0"/>
              <a:t>Rubrik för rapport</a:t>
            </a:r>
          </a:p>
        </p:txBody>
      </p:sp>
      <p:pic>
        <p:nvPicPr>
          <p:cNvPr id="7" name="Bildobjekt 6">
            <a:extLst>
              <a:ext uri="{FF2B5EF4-FFF2-40B4-BE49-F238E27FC236}">
                <a16:creationId xmlns:a16="http://schemas.microsoft.com/office/drawing/2014/main" id="{6953375B-86DF-6390-8AA5-6C4D602CE929}"/>
              </a:ext>
            </a:extLst>
          </p:cNvPr>
          <p:cNvPicPr>
            <a:picLocks noChangeAspect="1"/>
          </p:cNvPicPr>
          <p:nvPr userDrawn="1"/>
        </p:nvPicPr>
        <p:blipFill>
          <a:blip r:embed="rId2"/>
          <a:srcRect/>
          <a:stretch/>
        </p:blipFill>
        <p:spPr>
          <a:xfrm>
            <a:off x="8050773" y="5918350"/>
            <a:ext cx="1573770" cy="745156"/>
          </a:xfrm>
          <a:prstGeom prst="rect">
            <a:avLst/>
          </a:prstGeom>
        </p:spPr>
      </p:pic>
    </p:spTree>
    <p:extLst>
      <p:ext uri="{BB962C8B-B14F-4D97-AF65-F5344CB8AC3E}">
        <p14:creationId xmlns:p14="http://schemas.microsoft.com/office/powerpoint/2010/main" val="13284885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29101713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9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2114502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92108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2073462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6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CC7D7252-525E-BF4D-BCB1-B49DDEC2D6FF}"/>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A2D7853-23A8-6E40-974C-BFCE653F5F16}"/>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6265623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7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2682172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0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2693038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7826344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2004457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7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E5629219-45CB-4540-BA1E-8F817DCF93A0}"/>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EE518F1-2EA3-0C45-B1C6-BFD09739AA25}"/>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41011299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5979944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8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9531988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1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1"/>
            <a:ext cx="1628775"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0784950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4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4750522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4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6994057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Alternativ bi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6BF409F0-F454-D648-ABEC-DDDFB770FBED}"/>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FA2E6CEA-7338-6843-A9AA-8D3D06B5FC06}"/>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70B4B28A-DD6D-4941-A438-D37D93C8004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3" name="Platshållare för bild 2">
            <a:extLst>
              <a:ext uri="{FF2B5EF4-FFF2-40B4-BE49-F238E27FC236}">
                <a16:creationId xmlns:a16="http://schemas.microsoft.com/office/drawing/2014/main" id="{71BF09BB-538B-F54B-A6FA-26CD048B008D}"/>
              </a:ext>
            </a:extLst>
          </p:cNvPr>
          <p:cNvSpPr>
            <a:spLocks noGrp="1"/>
          </p:cNvSpPr>
          <p:nvPr>
            <p:ph type="pic" idx="1"/>
          </p:nvPr>
        </p:nvSpPr>
        <p:spPr>
          <a:xfrm>
            <a:off x="4211341" y="987428"/>
            <a:ext cx="5014913" cy="4873625"/>
          </a:xfrm>
        </p:spPr>
        <p:txBody>
          <a:bodyPr/>
          <a:lstStyle>
            <a:lvl1pPr marL="0" indent="0">
              <a:buNone/>
              <a:defRPr sz="3200"/>
            </a:lvl1pPr>
            <a:lvl2pPr marL="457211"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r>
              <a:rPr lang="sv-SE"/>
              <a:t>Klicka på ikonen för att lägga till en bild</a:t>
            </a:r>
          </a:p>
        </p:txBody>
      </p:sp>
      <p:sp>
        <p:nvSpPr>
          <p:cNvPr id="4" name="Platshållare för text 3">
            <a:extLst>
              <a:ext uri="{FF2B5EF4-FFF2-40B4-BE49-F238E27FC236}">
                <a16:creationId xmlns:a16="http://schemas.microsoft.com/office/drawing/2014/main" id="{BF89B414-A9D1-3B4B-A443-E6DC5C99FCAF}"/>
              </a:ext>
            </a:extLst>
          </p:cNvPr>
          <p:cNvSpPr>
            <a:spLocks noGrp="1"/>
          </p:cNvSpPr>
          <p:nvPr>
            <p:ph type="body" sz="half" idx="2"/>
          </p:nvPr>
        </p:nvSpPr>
        <p:spPr>
          <a:xfrm>
            <a:off x="682329" y="2057400"/>
            <a:ext cx="3194943" cy="3811588"/>
          </a:xfrm>
        </p:spPr>
        <p:txBody>
          <a:bodyPr/>
          <a:lstStyle>
            <a:lvl1pPr marL="0" indent="0">
              <a:buNone/>
              <a:defRPr sz="1600"/>
            </a:lvl1pPr>
            <a:lvl2pPr marL="457211" indent="0">
              <a:buNone/>
              <a:defRPr sz="1401"/>
            </a:lvl2pPr>
            <a:lvl3pPr marL="914423" indent="0">
              <a:buNone/>
              <a:defRPr sz="1200"/>
            </a:lvl3pPr>
            <a:lvl4pPr marL="1371634" indent="0">
              <a:buNone/>
              <a:defRPr sz="1001"/>
            </a:lvl4pPr>
            <a:lvl5pPr marL="1828846" indent="0">
              <a:buNone/>
              <a:defRPr sz="1001"/>
            </a:lvl5pPr>
            <a:lvl6pPr marL="2286057" indent="0">
              <a:buNone/>
              <a:defRPr sz="1001"/>
            </a:lvl6pPr>
            <a:lvl7pPr marL="2743269" indent="0">
              <a:buNone/>
              <a:defRPr sz="1001"/>
            </a:lvl7pPr>
            <a:lvl8pPr marL="3200480" indent="0">
              <a:buNone/>
              <a:defRPr sz="1001"/>
            </a:lvl8pPr>
            <a:lvl9pPr marL="3657691" indent="0">
              <a:buNone/>
              <a:defRPr sz="1001"/>
            </a:lvl9pPr>
          </a:lstStyle>
          <a:p>
            <a:pPr lvl="0"/>
            <a:r>
              <a:rPr lang="sv-SE"/>
              <a:t>Klicka här för att ändra format på bakgrundstexten</a:t>
            </a:r>
          </a:p>
        </p:txBody>
      </p:sp>
      <p:sp>
        <p:nvSpPr>
          <p:cNvPr id="2" name="Rubrik 1">
            <a:extLst>
              <a:ext uri="{FF2B5EF4-FFF2-40B4-BE49-F238E27FC236}">
                <a16:creationId xmlns:a16="http://schemas.microsoft.com/office/drawing/2014/main" id="{85BFC5F2-13D6-064D-9D87-09BF0211A8D9}"/>
              </a:ext>
            </a:extLst>
          </p:cNvPr>
          <p:cNvSpPr>
            <a:spLocks noGrp="1"/>
          </p:cNvSpPr>
          <p:nvPr>
            <p:ph type="title"/>
          </p:nvPr>
        </p:nvSpPr>
        <p:spPr>
          <a:xfrm>
            <a:off x="682329" y="457200"/>
            <a:ext cx="3194943" cy="1600200"/>
          </a:xfrm>
        </p:spPr>
        <p:txBody>
          <a:bodyPr anchor="b"/>
          <a:lstStyle>
            <a:lvl1pPr>
              <a:defRPr sz="3200"/>
            </a:lvl1pPr>
          </a:lstStyle>
          <a:p>
            <a:r>
              <a:rPr lang="sv-SE"/>
              <a:t>Klicka här för att ändra mall för rubrikformat</a:t>
            </a:r>
          </a:p>
        </p:txBody>
      </p:sp>
    </p:spTree>
    <p:extLst>
      <p:ext uri="{BB962C8B-B14F-4D97-AF65-F5344CB8AC3E}">
        <p14:creationId xmlns:p14="http://schemas.microsoft.com/office/powerpoint/2010/main" val="11273130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B06DD1E4-901E-3340-9FD2-14A78887B384}"/>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5" name="Platshållare för sidfot 4">
            <a:extLst>
              <a:ext uri="{FF2B5EF4-FFF2-40B4-BE49-F238E27FC236}">
                <a16:creationId xmlns:a16="http://schemas.microsoft.com/office/drawing/2014/main" id="{C950A1F8-9E83-BF49-B74A-90C3EB34A3E9}"/>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4" name="Platshållare för datum 3">
            <a:extLst>
              <a:ext uri="{FF2B5EF4-FFF2-40B4-BE49-F238E27FC236}">
                <a16:creationId xmlns:a16="http://schemas.microsoft.com/office/drawing/2014/main" id="{BD0FB256-BB54-F244-AFC2-022D7D0B819B}"/>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3" name="Platshållare för lodrät text 2">
            <a:extLst>
              <a:ext uri="{FF2B5EF4-FFF2-40B4-BE49-F238E27FC236}">
                <a16:creationId xmlns:a16="http://schemas.microsoft.com/office/drawing/2014/main" id="{58C9FE93-8779-0848-B602-893F30EF3F03}"/>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14BCE9E8-A617-954D-86AB-C99ECEF24633}"/>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23638087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950B2F46-354A-3B41-979A-7FFCADCCF81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5" name="Platshållare för sidfot 4">
            <a:extLst>
              <a:ext uri="{FF2B5EF4-FFF2-40B4-BE49-F238E27FC236}">
                <a16:creationId xmlns:a16="http://schemas.microsoft.com/office/drawing/2014/main" id="{DCBA30F8-E2B9-D945-9A0D-6377D7BD37AC}"/>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6191F28-3B57-FE4B-9743-A0F12AF5E2AA}"/>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3" name="Platshållare för lodrät text 2">
            <a:extLst>
              <a:ext uri="{FF2B5EF4-FFF2-40B4-BE49-F238E27FC236}">
                <a16:creationId xmlns:a16="http://schemas.microsoft.com/office/drawing/2014/main" id="{1AF71305-B99A-AD44-96DD-717909CF24A4}"/>
              </a:ext>
            </a:extLst>
          </p:cNvPr>
          <p:cNvSpPr>
            <a:spLocks noGrp="1"/>
          </p:cNvSpPr>
          <p:nvPr>
            <p:ph type="body" orient="vert" idx="1"/>
          </p:nvPr>
        </p:nvSpPr>
        <p:spPr>
          <a:xfrm>
            <a:off x="681037" y="365125"/>
            <a:ext cx="6284119"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Lodrät rubrik 1">
            <a:extLst>
              <a:ext uri="{FF2B5EF4-FFF2-40B4-BE49-F238E27FC236}">
                <a16:creationId xmlns:a16="http://schemas.microsoft.com/office/drawing/2014/main" id="{C7D7DD6F-9D58-C54F-824F-128EA17883F9}"/>
              </a:ext>
            </a:extLst>
          </p:cNvPr>
          <p:cNvSpPr>
            <a:spLocks noGrp="1"/>
          </p:cNvSpPr>
          <p:nvPr>
            <p:ph type="title" orient="vert"/>
          </p:nvPr>
        </p:nvSpPr>
        <p:spPr>
          <a:xfrm>
            <a:off x="7088981" y="365125"/>
            <a:ext cx="2135981" cy="5811838"/>
          </a:xfrm>
        </p:spPr>
        <p:txBody>
          <a:bodyPr vert="eaVert"/>
          <a:lstStyle/>
          <a:p>
            <a:r>
              <a:rPr lang="sv-SE"/>
              <a:t>Klicka här för att ändra mall för rubrikformat</a:t>
            </a:r>
          </a:p>
        </p:txBody>
      </p:sp>
    </p:spTree>
    <p:extLst>
      <p:ext uri="{BB962C8B-B14F-4D97-AF65-F5344CB8AC3E}">
        <p14:creationId xmlns:p14="http://schemas.microsoft.com/office/powerpoint/2010/main" val="20095557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18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955131" y="3000549"/>
            <a:ext cx="5995737" cy="1166779"/>
          </a:xfrm>
        </p:spPr>
        <p:txBody>
          <a:bodyPr>
            <a:normAutofit/>
          </a:bodyPr>
          <a:lstStyle>
            <a:lvl1pPr marL="0" indent="0" algn="ctr">
              <a:buNone/>
              <a:defRPr sz="2400" b="0">
                <a:solidFill>
                  <a:schemeClr val="accent2">
                    <a:lumMod val="50000"/>
                  </a:schemeClr>
                </a:solidFill>
                <a:latin typeface="Arial" panose="020B0604020202020204" pitchFamily="34" charset="0"/>
                <a:cs typeface="Arial" panose="020B060402020202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099" y="1548442"/>
            <a:ext cx="6781800" cy="1166779"/>
          </a:xfrm>
        </p:spPr>
        <p:txBody>
          <a:bodyPr anchor="b">
            <a:normAutofit/>
          </a:bodyPr>
          <a:lstStyle>
            <a:lvl1pPr algn="ctr">
              <a:defRPr sz="3600" b="1" i="0">
                <a:solidFill>
                  <a:schemeClr val="accent2">
                    <a:lumMod val="50000"/>
                  </a:schemeClr>
                </a:solidFill>
                <a:latin typeface="Arial Black" panose="020B0604020202020204" pitchFamily="34" charset="0"/>
                <a:cs typeface="Arial Black" panose="020B0604020202020204" pitchFamily="34" charset="0"/>
              </a:defRPr>
            </a:lvl1pPr>
          </a:lstStyle>
          <a:p>
            <a:r>
              <a:rPr lang="sv-SE" dirty="0"/>
              <a:t>Rubrik för rapport</a:t>
            </a:r>
          </a:p>
        </p:txBody>
      </p:sp>
      <p:pic>
        <p:nvPicPr>
          <p:cNvPr id="11" name="Bildobjekt 10">
            <a:extLst>
              <a:ext uri="{FF2B5EF4-FFF2-40B4-BE49-F238E27FC236}">
                <a16:creationId xmlns:a16="http://schemas.microsoft.com/office/drawing/2014/main" id="{197D78E4-A7B2-2048-B372-51728F09994A}"/>
              </a:ext>
            </a:extLst>
          </p:cNvPr>
          <p:cNvPicPr>
            <a:picLocks noChangeAspect="1"/>
          </p:cNvPicPr>
          <p:nvPr userDrawn="1"/>
        </p:nvPicPr>
        <p:blipFill>
          <a:blip r:embed="rId2"/>
          <a:stretch>
            <a:fillRect/>
          </a:stretch>
        </p:blipFill>
        <p:spPr>
          <a:xfrm>
            <a:off x="8300213" y="6278380"/>
            <a:ext cx="1389803" cy="385126"/>
          </a:xfrm>
          <a:prstGeom prst="rect">
            <a:avLst/>
          </a:prstGeom>
        </p:spPr>
      </p:pic>
    </p:spTree>
    <p:extLst>
      <p:ext uri="{BB962C8B-B14F-4D97-AF65-F5344CB8AC3E}">
        <p14:creationId xmlns:p14="http://schemas.microsoft.com/office/powerpoint/2010/main" val="35883009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1_Kapitelsida">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D6D6C94-7CE0-EA43-9911-585A2EF3E69E}"/>
              </a:ext>
              <a:ext uri="{C183D7F6-B498-43B3-948B-1728B52AA6E4}">
                <adec:decorative xmlns:adec="http://schemas.microsoft.com/office/drawing/2017/decorative" val="1"/>
              </a:ext>
            </a:extLst>
          </p:cNvPr>
          <p:cNvSpPr/>
          <p:nvPr userDrawn="1"/>
        </p:nvSpPr>
        <p:spPr>
          <a:xfrm>
            <a:off x="0" y="0"/>
            <a:ext cx="990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ektangel 15">
            <a:extLst>
              <a:ext uri="{FF2B5EF4-FFF2-40B4-BE49-F238E27FC236}">
                <a16:creationId xmlns:a16="http://schemas.microsoft.com/office/drawing/2014/main" id="{CB3C34F8-CF01-9045-B1F3-CB284842EBCF}"/>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74AE863F-9683-3B44-9C13-3A81F897D973}"/>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ktangel 10">
            <a:extLst>
              <a:ext uri="{FF2B5EF4-FFF2-40B4-BE49-F238E27FC236}">
                <a16:creationId xmlns:a16="http://schemas.microsoft.com/office/drawing/2014/main" id="{E3C506DC-D549-A34C-A913-B0245783E136}"/>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ubrik 1">
            <a:extLst>
              <a:ext uri="{FF2B5EF4-FFF2-40B4-BE49-F238E27FC236}">
                <a16:creationId xmlns:a16="http://schemas.microsoft.com/office/drawing/2014/main" id="{846F9607-EC5F-6642-A2BA-E01E9308CEC6}"/>
              </a:ext>
            </a:extLst>
          </p:cNvPr>
          <p:cNvSpPr>
            <a:spLocks noGrp="1"/>
          </p:cNvSpPr>
          <p:nvPr>
            <p:ph type="title" hasCustomPrompt="1"/>
          </p:nvPr>
        </p:nvSpPr>
        <p:spPr>
          <a:xfrm>
            <a:off x="490890" y="469170"/>
            <a:ext cx="8877072" cy="907193"/>
          </a:xfrm>
        </p:spPr>
        <p:txBody>
          <a:bodyPr/>
          <a:lstStyle>
            <a:lvl1pPr>
              <a:defRPr>
                <a:solidFill>
                  <a:schemeClr val="accent2">
                    <a:lumMod val="50000"/>
                  </a:schemeClr>
                </a:solidFill>
              </a:defRPr>
            </a:lvl1pPr>
          </a:lstStyle>
          <a:p>
            <a:r>
              <a:rPr lang="sv-SE" dirty="0"/>
              <a:t>Kapitelavsnitt</a:t>
            </a:r>
          </a:p>
        </p:txBody>
      </p:sp>
      <p:pic>
        <p:nvPicPr>
          <p:cNvPr id="8" name="Bildobjekt 7">
            <a:extLst>
              <a:ext uri="{FF2B5EF4-FFF2-40B4-BE49-F238E27FC236}">
                <a16:creationId xmlns:a16="http://schemas.microsoft.com/office/drawing/2014/main" id="{926483B5-64DD-6F45-B569-5A8C5A150750}"/>
              </a:ext>
            </a:extLst>
          </p:cNvPr>
          <p:cNvPicPr>
            <a:picLocks noChangeAspect="1"/>
          </p:cNvPicPr>
          <p:nvPr userDrawn="1"/>
        </p:nvPicPr>
        <p:blipFill>
          <a:blip r:embed="rId2"/>
          <a:stretch>
            <a:fillRect/>
          </a:stretch>
        </p:blipFill>
        <p:spPr>
          <a:xfrm>
            <a:off x="8300213" y="6278380"/>
            <a:ext cx="1389803" cy="385126"/>
          </a:xfrm>
          <a:prstGeom prst="rect">
            <a:avLst/>
          </a:prstGeom>
        </p:spPr>
      </p:pic>
    </p:spTree>
    <p:extLst>
      <p:ext uri="{BB962C8B-B14F-4D97-AF65-F5344CB8AC3E}">
        <p14:creationId xmlns:p14="http://schemas.microsoft.com/office/powerpoint/2010/main" val="5006869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42348117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 2 kolumner ">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8727859C-5D3B-8540-8C05-17D90D6C5433}"/>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7" name="Platshållare för bildnummer 6">
            <a:extLst>
              <a:ext uri="{FF2B5EF4-FFF2-40B4-BE49-F238E27FC236}">
                <a16:creationId xmlns:a16="http://schemas.microsoft.com/office/drawing/2014/main" id="{B1D9D5CA-2FC9-3343-AC0A-415BC2A2F3D0}"/>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24ACA49F-6EBD-B74B-8C9C-DF7378606B70}"/>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C3DD8A5F-4C10-4649-80EF-631D5D60AD9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4" name="Platshållare för innehåll 3">
            <a:extLst>
              <a:ext uri="{FF2B5EF4-FFF2-40B4-BE49-F238E27FC236}">
                <a16:creationId xmlns:a16="http://schemas.microsoft.com/office/drawing/2014/main" id="{56526E74-3BB6-F947-83BD-C7139EEAE279}"/>
              </a:ext>
            </a:extLst>
          </p:cNvPr>
          <p:cNvSpPr>
            <a:spLocks noGrp="1"/>
          </p:cNvSpPr>
          <p:nvPr>
            <p:ph sz="half" idx="2"/>
          </p:nvPr>
        </p:nvSpPr>
        <p:spPr>
          <a:xfrm>
            <a:off x="4928123" y="1635367"/>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innehåll 2">
            <a:extLst>
              <a:ext uri="{FF2B5EF4-FFF2-40B4-BE49-F238E27FC236}">
                <a16:creationId xmlns:a16="http://schemas.microsoft.com/office/drawing/2014/main" id="{C145F869-1CFC-5D49-BDB4-8EAAE908AE24}"/>
              </a:ext>
            </a:extLst>
          </p:cNvPr>
          <p:cNvSpPr>
            <a:spLocks noGrp="1"/>
          </p:cNvSpPr>
          <p:nvPr>
            <p:ph sz="half" idx="1"/>
          </p:nvPr>
        </p:nvSpPr>
        <p:spPr>
          <a:xfrm>
            <a:off x="489587" y="1641024"/>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9" name="Rubrik 1">
            <a:extLst>
              <a:ext uri="{FF2B5EF4-FFF2-40B4-BE49-F238E27FC236}">
                <a16:creationId xmlns:a16="http://schemas.microsoft.com/office/drawing/2014/main" id="{32330622-E7E6-3042-A2BD-CA5B840A4824}"/>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23534083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gram rubriker">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C2FE721F-116A-014A-9C40-A95D48BE06AB}"/>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0B9DF0AE-644D-9B44-8EB2-E1064DA9E4DF}"/>
              </a:ext>
            </a:extLst>
          </p:cNvPr>
          <p:cNvSpPr>
            <a:spLocks noGrp="1"/>
          </p:cNvSpPr>
          <p:nvPr>
            <p:ph type="sldNum" sz="quarter" idx="12"/>
          </p:nvPr>
        </p:nvSpPr>
        <p:spPr/>
        <p:txBody>
          <a:bodyPr/>
          <a:lstStyle/>
          <a:p>
            <a:fld id="{92452EBA-C90E-2446-83E3-751A44C3BCE0}" type="slidenum">
              <a:rPr lang="sv-SE" smtClean="0"/>
              <a:pPr/>
              <a:t>‹#›</a:t>
            </a:fld>
            <a:endParaRPr lang="sv-SE" dirty="0"/>
          </a:p>
        </p:txBody>
      </p:sp>
      <p:sp>
        <p:nvSpPr>
          <p:cNvPr id="4" name="Platshållare för sidfot 3">
            <a:extLst>
              <a:ext uri="{FF2B5EF4-FFF2-40B4-BE49-F238E27FC236}">
                <a16:creationId xmlns:a16="http://schemas.microsoft.com/office/drawing/2014/main" id="{8D52EA53-E67D-634D-800B-44FA4BF33560}"/>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dirty="0"/>
              <a:t>Sidfot</a:t>
            </a:r>
          </a:p>
        </p:txBody>
      </p:sp>
      <p:sp>
        <p:nvSpPr>
          <p:cNvPr id="3" name="Platshållare för datum 2">
            <a:extLst>
              <a:ext uri="{FF2B5EF4-FFF2-40B4-BE49-F238E27FC236}">
                <a16:creationId xmlns:a16="http://schemas.microsoft.com/office/drawing/2014/main" id="{A4EB8A9F-93DE-D142-9851-71F55D520CF7}"/>
              </a:ext>
              <a:ext uri="{C183D7F6-B498-43B3-948B-1728B52AA6E4}">
                <adec:decorative xmlns:adec="http://schemas.microsoft.com/office/drawing/2017/decorative" val="1"/>
              </a:ext>
            </a:extLst>
          </p:cNvPr>
          <p:cNvSpPr>
            <a:spLocks noGrp="1"/>
          </p:cNvSpPr>
          <p:nvPr>
            <p:ph type="dt" sz="half" idx="10"/>
          </p:nvPr>
        </p:nvSpPr>
        <p:spPr>
          <a:xfrm>
            <a:off x="477243" y="6343423"/>
            <a:ext cx="1050768" cy="330856"/>
          </a:xfrm>
        </p:spPr>
        <p:txBody>
          <a:bodyPr/>
          <a:lstStyle/>
          <a:p>
            <a:fld id="{30DE30AE-D41D-1B42-9F9E-DEBE1EF30DEF}" type="datetimeFigureOut">
              <a:rPr lang="sv-SE" smtClean="0"/>
              <a:pPr/>
              <a:t>2026-01-15</a:t>
            </a:fld>
            <a:r>
              <a:rPr lang="sv-SE" dirty="0"/>
              <a:t> |</a:t>
            </a:r>
          </a:p>
        </p:txBody>
      </p:sp>
      <p:sp>
        <p:nvSpPr>
          <p:cNvPr id="12" name="Platshållare för innehåll 3">
            <a:extLst>
              <a:ext uri="{FF2B5EF4-FFF2-40B4-BE49-F238E27FC236}">
                <a16:creationId xmlns:a16="http://schemas.microsoft.com/office/drawing/2014/main" id="{FC02C5CD-9879-D345-997D-DB8FBD3AABB4}"/>
              </a:ext>
            </a:extLst>
          </p:cNvPr>
          <p:cNvSpPr>
            <a:spLocks noGrp="1"/>
          </p:cNvSpPr>
          <p:nvPr>
            <p:ph sz="half" idx="14"/>
          </p:nvPr>
        </p:nvSpPr>
        <p:spPr>
          <a:xfrm>
            <a:off x="4928123" y="1635367"/>
            <a:ext cx="4210050" cy="4398055"/>
          </a:xfrm>
        </p:spPr>
        <p:txBody>
          <a:bodyPr/>
          <a:lstStyle/>
          <a:p>
            <a:pPr lvl="0"/>
            <a:r>
              <a:rPr lang="sv-SE"/>
              <a:t>Klicka här för att ändra format på bakgrundstexten</a:t>
            </a:r>
          </a:p>
        </p:txBody>
      </p:sp>
      <p:sp>
        <p:nvSpPr>
          <p:cNvPr id="11" name="Platshållare för innehåll 3">
            <a:extLst>
              <a:ext uri="{FF2B5EF4-FFF2-40B4-BE49-F238E27FC236}">
                <a16:creationId xmlns:a16="http://schemas.microsoft.com/office/drawing/2014/main" id="{2EE30900-CC8E-0C4D-BB51-B4B5FBAAD56D}"/>
              </a:ext>
            </a:extLst>
          </p:cNvPr>
          <p:cNvSpPr>
            <a:spLocks noGrp="1"/>
          </p:cNvSpPr>
          <p:nvPr>
            <p:ph sz="half" idx="2" hasCustomPrompt="1"/>
          </p:nvPr>
        </p:nvSpPr>
        <p:spPr>
          <a:xfrm>
            <a:off x="4976532" y="438109"/>
            <a:ext cx="4210050" cy="935038"/>
          </a:xfrm>
        </p:spPr>
        <p:txBody>
          <a:bodyPr anchor="b">
            <a:normAutofit/>
          </a:bodyPr>
          <a:lstStyle>
            <a:lvl1pPr marL="0" indent="0">
              <a:buNone/>
              <a:defRPr sz="1800" b="1"/>
            </a:lvl1pPr>
          </a:lstStyle>
          <a:p>
            <a:pPr lvl="0"/>
            <a:r>
              <a:rPr lang="sv-SE" dirty="0"/>
              <a:t>Grafrubriker</a:t>
            </a:r>
          </a:p>
        </p:txBody>
      </p:sp>
      <p:sp>
        <p:nvSpPr>
          <p:cNvPr id="9" name="Platshållare för innehåll 2">
            <a:extLst>
              <a:ext uri="{FF2B5EF4-FFF2-40B4-BE49-F238E27FC236}">
                <a16:creationId xmlns:a16="http://schemas.microsoft.com/office/drawing/2014/main" id="{558F1EF2-B929-EA4F-A0B6-937385C9720A}"/>
              </a:ext>
            </a:extLst>
          </p:cNvPr>
          <p:cNvSpPr>
            <a:spLocks noGrp="1"/>
          </p:cNvSpPr>
          <p:nvPr>
            <p:ph sz="half" idx="13"/>
          </p:nvPr>
        </p:nvSpPr>
        <p:spPr>
          <a:xfrm>
            <a:off x="489587" y="1641024"/>
            <a:ext cx="4210050" cy="4398055"/>
          </a:xfrm>
        </p:spPr>
        <p:txBody>
          <a:bodyPr/>
          <a:lstStyle/>
          <a:p>
            <a:pPr lvl="0"/>
            <a:r>
              <a:rPr lang="sv-SE"/>
              <a:t>Klicka här för att ändra format på bakgrundstexten</a:t>
            </a:r>
          </a:p>
        </p:txBody>
      </p:sp>
      <p:sp>
        <p:nvSpPr>
          <p:cNvPr id="10" name="Platshållare för innehåll 2">
            <a:extLst>
              <a:ext uri="{FF2B5EF4-FFF2-40B4-BE49-F238E27FC236}">
                <a16:creationId xmlns:a16="http://schemas.microsoft.com/office/drawing/2014/main" id="{65B6D65F-8E26-AB40-8C5A-352920475F95}"/>
              </a:ext>
            </a:extLst>
          </p:cNvPr>
          <p:cNvSpPr>
            <a:spLocks noGrp="1"/>
          </p:cNvSpPr>
          <p:nvPr>
            <p:ph sz="half" idx="1" hasCustomPrompt="1"/>
          </p:nvPr>
        </p:nvSpPr>
        <p:spPr>
          <a:xfrm>
            <a:off x="484988" y="441326"/>
            <a:ext cx="4210050" cy="935038"/>
          </a:xfrm>
        </p:spPr>
        <p:txBody>
          <a:bodyPr anchor="b">
            <a:normAutofit/>
          </a:bodyPr>
          <a:lstStyle>
            <a:lvl1pPr marL="0" indent="0">
              <a:buNone/>
              <a:defRPr sz="1800" b="1"/>
            </a:lvl1pPr>
          </a:lstStyle>
          <a:p>
            <a:pPr lvl="0"/>
            <a:r>
              <a:rPr lang="sv-SE" dirty="0"/>
              <a:t>Grafrubriker</a:t>
            </a:r>
          </a:p>
        </p:txBody>
      </p:sp>
      <p:sp>
        <p:nvSpPr>
          <p:cNvPr id="2" name="Rubrik 1">
            <a:extLst>
              <a:ext uri="{FF2B5EF4-FFF2-40B4-BE49-F238E27FC236}">
                <a16:creationId xmlns:a16="http://schemas.microsoft.com/office/drawing/2014/main" id="{E74A7165-AC54-6F47-B88A-67DD7D049EE8}"/>
              </a:ext>
            </a:extLst>
          </p:cNvPr>
          <p:cNvSpPr>
            <a:spLocks noGrp="1"/>
          </p:cNvSpPr>
          <p:nvPr>
            <p:ph type="title" hasCustomPrompt="1"/>
          </p:nvPr>
        </p:nvSpPr>
        <p:spPr>
          <a:xfrm>
            <a:off x="477243" y="-1127365"/>
            <a:ext cx="8877072" cy="907193"/>
          </a:xfrm>
        </p:spPr>
        <p:txBody>
          <a:bodyPr/>
          <a:lstStyle>
            <a:lvl1pPr>
              <a:defRPr>
                <a:latin typeface="+mj-lt"/>
              </a:defRPr>
            </a:lvl1pPr>
          </a:lstStyle>
          <a:p>
            <a:r>
              <a:rPr lang="sv-SE" dirty="0"/>
              <a:t>Bara grafer</a:t>
            </a:r>
          </a:p>
        </p:txBody>
      </p:sp>
    </p:spTree>
    <p:extLst>
      <p:ext uri="{BB962C8B-B14F-4D97-AF65-F5344CB8AC3E}">
        <p14:creationId xmlns:p14="http://schemas.microsoft.com/office/powerpoint/2010/main" val="1413491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pecialsida">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77E86A45-89C2-2949-B13B-327C2CBEDAF4}"/>
              </a:ext>
              <a:ext uri="{C183D7F6-B498-43B3-948B-1728B52AA6E4}">
                <adec:decorative xmlns:adec="http://schemas.microsoft.com/office/drawing/2017/decorative" val="1"/>
              </a:ext>
            </a:extLst>
          </p:cNvPr>
          <p:cNvSpPr/>
          <p:nvPr userDrawn="1"/>
        </p:nvSpPr>
        <p:spPr>
          <a:xfrm>
            <a:off x="5271316" y="0"/>
            <a:ext cx="4634683"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vl3pPr>
              <a:defRPr sz="1400"/>
            </a:lvl3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3" name="Rubrik 1">
            <a:extLst>
              <a:ext uri="{FF2B5EF4-FFF2-40B4-BE49-F238E27FC236}">
                <a16:creationId xmlns:a16="http://schemas.microsoft.com/office/drawing/2014/main" id="{E935FCA6-166B-6C4A-A736-31009CD17F99}"/>
              </a:ext>
            </a:extLst>
          </p:cNvPr>
          <p:cNvSpPr>
            <a:spLocks noGrp="1"/>
          </p:cNvSpPr>
          <p:nvPr>
            <p:ph type="title" hasCustomPrompt="1"/>
          </p:nvPr>
        </p:nvSpPr>
        <p:spPr>
          <a:xfrm>
            <a:off x="490890" y="469170"/>
            <a:ext cx="8877072" cy="907193"/>
          </a:xfrm>
        </p:spPr>
        <p:txBody>
          <a:bodyPr/>
          <a:lstStyle/>
          <a:p>
            <a:r>
              <a:rPr lang="sv-SE" dirty="0" err="1"/>
              <a:t>Specialsida</a:t>
            </a:r>
            <a:endParaRPr lang="sv-SE" dirty="0"/>
          </a:p>
        </p:txBody>
      </p:sp>
    </p:spTree>
    <p:extLst>
      <p:ext uri="{BB962C8B-B14F-4D97-AF65-F5344CB8AC3E}">
        <p14:creationId xmlns:p14="http://schemas.microsoft.com/office/powerpoint/2010/main" val="13687153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2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panose="020B0604020202020204" pitchFamily="34" charset="0"/>
              </a:defRPr>
            </a:lvl1pPr>
          </a:lstStyle>
          <a:p>
            <a:r>
              <a:rPr lang="sv-SE" dirty="0"/>
              <a:t>Kapitelavsnitt 2</a:t>
            </a:r>
          </a:p>
        </p:txBody>
      </p:sp>
      <p:pic>
        <p:nvPicPr>
          <p:cNvPr id="3" name="Bildobjekt 2">
            <a:extLst>
              <a:ext uri="{FF2B5EF4-FFF2-40B4-BE49-F238E27FC236}">
                <a16:creationId xmlns:a16="http://schemas.microsoft.com/office/drawing/2014/main" id="{750D26FE-F42F-AEC5-1ADE-0EEA3EFC759E}"/>
              </a:ext>
            </a:extLst>
          </p:cNvPr>
          <p:cNvPicPr>
            <a:picLocks noChangeAspect="1"/>
          </p:cNvPicPr>
          <p:nvPr userDrawn="1"/>
        </p:nvPicPr>
        <p:blipFill>
          <a:blip r:embed="rId2"/>
          <a:srcRect/>
          <a:stretch/>
        </p:blipFill>
        <p:spPr>
          <a:xfrm>
            <a:off x="8050773" y="5918350"/>
            <a:ext cx="1573770" cy="745156"/>
          </a:xfrm>
          <a:prstGeom prst="rect">
            <a:avLst/>
          </a:prstGeom>
        </p:spPr>
      </p:pic>
    </p:spTree>
    <p:extLst>
      <p:ext uri="{BB962C8B-B14F-4D97-AF65-F5344CB8AC3E}">
        <p14:creationId xmlns:p14="http://schemas.microsoft.com/office/powerpoint/2010/main" val="952362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9721250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slideLayout" Target="../slideLayouts/slideLayout23.xml"/><Relationship Id="rId24" Type="http://schemas.openxmlformats.org/officeDocument/2006/relationships/slideLayout" Target="../slideLayouts/slideLayout24.xml"/><Relationship Id="rId25" Type="http://schemas.openxmlformats.org/officeDocument/2006/relationships/slideLayout" Target="../slideLayouts/slideLayout25.xml"/><Relationship Id="rId26" Type="http://schemas.openxmlformats.org/officeDocument/2006/relationships/slideLayout" Target="../slideLayouts/slideLayout26.xml"/><Relationship Id="rId27" Type="http://schemas.openxmlformats.org/officeDocument/2006/relationships/slideLayout" Target="../slideLayouts/slideLayout27.xml"/><Relationship Id="rId28" Type="http://schemas.openxmlformats.org/officeDocument/2006/relationships/slideLayout" Target="../slideLayouts/slideLayout28.xml"/><Relationship Id="rId29" Type="http://schemas.openxmlformats.org/officeDocument/2006/relationships/slideLayout" Target="../slideLayouts/slideLayout29.xml"/><Relationship Id="rId30" Type="http://schemas.openxmlformats.org/officeDocument/2006/relationships/slideLayout" Target="../slideLayouts/slideLayout30.xml"/><Relationship Id="rId31" Type="http://schemas.openxmlformats.org/officeDocument/2006/relationships/slideLayout" Target="../slideLayouts/slideLayout31.xml"/><Relationship Id="rId32" Type="http://schemas.openxmlformats.org/officeDocument/2006/relationships/slideLayout" Target="../slideLayouts/slideLayout32.xml"/><Relationship Id="rId33" Type="http://schemas.openxmlformats.org/officeDocument/2006/relationships/slideLayout" Target="../slideLayouts/slideLayout33.xml"/><Relationship Id="rId34" Type="http://schemas.openxmlformats.org/officeDocument/2006/relationships/slideLayout" Target="../slideLayouts/slideLayout34.xml"/><Relationship Id="rId35" Type="http://schemas.openxmlformats.org/officeDocument/2006/relationships/slideLayout" Target="../slideLayouts/slideLayout35.xml"/><Relationship Id="rId36" Type="http://schemas.openxmlformats.org/officeDocument/2006/relationships/slideLayout" Target="../slideLayouts/slideLayout36.xml"/><Relationship Id="rId37"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37.xml"/><Relationship Id="rId2" Type="http://schemas.openxmlformats.org/officeDocument/2006/relationships/slideLayout" Target="../slideLayouts/slideLayout38.xml"/><Relationship Id="rId3" Type="http://schemas.openxmlformats.org/officeDocument/2006/relationships/theme" Target="../theme/theme2.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8902A812-3138-2747-96FE-F02789348AAF}"/>
              </a:ext>
              <a:ext uri="{C183D7F6-B498-43B3-948B-1728B52AA6E4}">
                <adec:decorative xmlns:adec="http://schemas.microsoft.com/office/drawing/2017/decorative" val="1"/>
              </a:ext>
            </a:extLst>
          </p:cNvPr>
          <p:cNvSpPr>
            <a:spLocks noGrp="1"/>
          </p:cNvSpPr>
          <p:nvPr>
            <p:ph type="sldNum" sz="quarter" idx="4"/>
          </p:nvPr>
        </p:nvSpPr>
        <p:spPr>
          <a:xfrm>
            <a:off x="4659562" y="6355442"/>
            <a:ext cx="586877" cy="313646"/>
          </a:xfrm>
          <a:prstGeom prst="rect">
            <a:avLst/>
          </a:prstGeom>
        </p:spPr>
        <p:txBody>
          <a:bodyPr vert="horz" lIns="91440" tIns="45720" rIns="91440" bIns="45720" rtlCol="0" anchor="b"/>
          <a:lstStyle>
            <a:lvl1pPr algn="ctr">
              <a:defRPr sz="1200">
                <a:solidFill>
                  <a:schemeClr val="tx1">
                    <a:tint val="75000"/>
                  </a:schemeClr>
                </a:solidFill>
              </a:defRPr>
            </a:lvl1pPr>
          </a:lstStyle>
          <a:p>
            <a:fld id="{92452EBA-C90E-2446-83E3-751A44C3BCE0}" type="slidenum">
              <a:rPr lang="sv-SE" smtClean="0"/>
              <a:pPr/>
              <a:t>‹#›</a:t>
            </a:fld>
            <a:endParaRPr lang="sv-SE" dirty="0"/>
          </a:p>
        </p:txBody>
      </p:sp>
      <p:sp>
        <p:nvSpPr>
          <p:cNvPr id="4" name="Platshållare för datum 3">
            <a:extLst>
              <a:ext uri="{FF2B5EF4-FFF2-40B4-BE49-F238E27FC236}">
                <a16:creationId xmlns:a16="http://schemas.microsoft.com/office/drawing/2014/main" id="{75128F6C-0DFD-2940-98CB-13A3680AA9F4}"/>
              </a:ext>
              <a:ext uri="{C183D7F6-B498-43B3-948B-1728B52AA6E4}">
                <adec:decorative xmlns:adec="http://schemas.microsoft.com/office/drawing/2017/decorative" val="1"/>
              </a:ext>
            </a:extLst>
          </p:cNvPr>
          <p:cNvSpPr>
            <a:spLocks noGrp="1"/>
          </p:cNvSpPr>
          <p:nvPr>
            <p:ph type="dt" sz="half" idx="2"/>
          </p:nvPr>
        </p:nvSpPr>
        <p:spPr>
          <a:xfrm>
            <a:off x="477243" y="6343423"/>
            <a:ext cx="1110925" cy="330856"/>
          </a:xfrm>
          <a:prstGeom prst="rect">
            <a:avLst/>
          </a:prstGeom>
        </p:spPr>
        <p:txBody>
          <a:bodyPr vert="horz" lIns="91440" tIns="45720" rIns="91440" bIns="45720" rtlCol="0" anchor="b"/>
          <a:lstStyle>
            <a:lvl1pPr algn="l">
              <a:defRPr sz="1200">
                <a:solidFill>
                  <a:schemeClr val="tx1">
                    <a:tint val="75000"/>
                  </a:schemeClr>
                </a:solidFill>
              </a:defRPr>
            </a:lvl1pPr>
          </a:lstStyle>
          <a:p>
            <a:fld id="{30DE30AE-D41D-1B42-9F9E-DEBE1EF30DEF}" type="datetimeFigureOut">
              <a:rPr lang="sv-SE" smtClean="0"/>
              <a:pPr/>
              <a:t>2026-01-15</a:t>
            </a:fld>
            <a:r>
              <a:rPr lang="sv-SE" dirty="0"/>
              <a:t> |</a:t>
            </a:r>
          </a:p>
        </p:txBody>
      </p:sp>
      <p:sp>
        <p:nvSpPr>
          <p:cNvPr id="5" name="Platshållare för sidfot 4">
            <a:extLst>
              <a:ext uri="{FF2B5EF4-FFF2-40B4-BE49-F238E27FC236}">
                <a16:creationId xmlns:a16="http://schemas.microsoft.com/office/drawing/2014/main" id="{8B693EC0-468C-4449-8EBC-4427049ACCF9}"/>
              </a:ext>
              <a:ext uri="{C183D7F6-B498-43B3-948B-1728B52AA6E4}">
                <adec:decorative xmlns:adec="http://schemas.microsoft.com/office/drawing/2017/decorative" val="1"/>
              </a:ext>
            </a:extLst>
          </p:cNvPr>
          <p:cNvSpPr>
            <a:spLocks noGrp="1"/>
          </p:cNvSpPr>
          <p:nvPr>
            <p:ph type="ftr" sz="quarter" idx="3"/>
          </p:nvPr>
        </p:nvSpPr>
        <p:spPr>
          <a:xfrm>
            <a:off x="1356179" y="6360633"/>
            <a:ext cx="3278506" cy="313646"/>
          </a:xfrm>
          <a:prstGeom prst="rect">
            <a:avLst/>
          </a:prstGeom>
        </p:spPr>
        <p:txBody>
          <a:bodyPr vert="horz" lIns="91440" tIns="45720" rIns="91440" bIns="45720" rtlCol="0" anchor="b"/>
          <a:lstStyle>
            <a:lvl1pPr algn="l">
              <a:defRPr sz="1200">
                <a:solidFill>
                  <a:schemeClr val="tx1">
                    <a:tint val="75000"/>
                  </a:schemeClr>
                </a:solidFill>
              </a:defRPr>
            </a:lvl1pPr>
          </a:lstStyle>
          <a:p>
            <a:r>
              <a:rPr lang="sv-SE" dirty="0"/>
              <a:t>Sidfot</a:t>
            </a:r>
          </a:p>
        </p:txBody>
      </p:sp>
      <p:sp>
        <p:nvSpPr>
          <p:cNvPr id="3" name="Platshållare för text 2">
            <a:extLst>
              <a:ext uri="{FF2B5EF4-FFF2-40B4-BE49-F238E27FC236}">
                <a16:creationId xmlns:a16="http://schemas.microsoft.com/office/drawing/2014/main" id="{7997EC1B-D3DE-F04A-89F2-EF0067EC2F84}"/>
              </a:ext>
            </a:extLst>
          </p:cNvPr>
          <p:cNvSpPr>
            <a:spLocks noGrp="1"/>
          </p:cNvSpPr>
          <p:nvPr>
            <p:ph type="body" idx="1"/>
          </p:nvPr>
        </p:nvSpPr>
        <p:spPr>
          <a:xfrm>
            <a:off x="477242" y="1654176"/>
            <a:ext cx="8951516" cy="4351338"/>
          </a:xfrm>
          <a:prstGeom prst="rect">
            <a:avLst/>
          </a:prstGeom>
        </p:spPr>
        <p:txBody>
          <a:bodyPr vert="horz" lIns="9144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rubrik 1">
            <a:extLst>
              <a:ext uri="{FF2B5EF4-FFF2-40B4-BE49-F238E27FC236}">
                <a16:creationId xmlns:a16="http://schemas.microsoft.com/office/drawing/2014/main" id="{224E4DC8-0EAB-2242-87FE-56DFC43F1F90}"/>
              </a:ext>
            </a:extLst>
          </p:cNvPr>
          <p:cNvSpPr>
            <a:spLocks noGrp="1"/>
          </p:cNvSpPr>
          <p:nvPr>
            <p:ph type="title"/>
          </p:nvPr>
        </p:nvSpPr>
        <p:spPr>
          <a:xfrm>
            <a:off x="477242" y="469170"/>
            <a:ext cx="8877072" cy="907193"/>
          </a:xfrm>
          <a:prstGeom prst="rect">
            <a:avLst/>
          </a:prstGeom>
        </p:spPr>
        <p:txBody>
          <a:bodyPr vert="horz" lIns="91440" tIns="45720" rIns="91440" bIns="45720" rtlCol="0" anchor="t">
            <a:noAutofit/>
          </a:bodyPr>
          <a:lstStyle/>
          <a:p>
            <a:r>
              <a:rPr lang="sv-SE" dirty="0"/>
              <a:t>Rubrik</a:t>
            </a:r>
            <a:br>
              <a:rPr lang="sv-SE" dirty="0"/>
            </a:br>
            <a:r>
              <a:rPr lang="sv-SE" dirty="0"/>
              <a:t>Enkätfabriken</a:t>
            </a:r>
          </a:p>
        </p:txBody>
      </p:sp>
    </p:spTree>
    <p:extLst>
      <p:ext uri="{BB962C8B-B14F-4D97-AF65-F5344CB8AC3E}">
        <p14:creationId xmlns:p14="http://schemas.microsoft.com/office/powerpoint/2010/main" val="3595170883"/>
      </p:ext>
    </p:extLst>
  </p:cSld>
  <p:clrMap bg1="lt1" tx1="dk1" bg2="lt2" tx2="dk2" accent1="accent1" accent2="accent2" accent3="accent3" accent4="accent4" accent5="accent5" accent6="accent6" hlink="hlink" folHlink="folHlink"/>
  <p:sldLayoutIdLst>
    <p:sldLayoutId id="2147483649" r:id="rId1"/>
    <p:sldLayoutId id="2147483696" r:id="rId2"/>
    <p:sldLayoutId id="2147483665" r:id="rId3"/>
    <p:sldLayoutId id="2147483653" r:id="rId4"/>
    <p:sldLayoutId id="2147483652" r:id="rId5"/>
    <p:sldLayoutId id="2147483660" r:id="rId6"/>
    <p:sldLayoutId id="2147483673" r:id="rId7"/>
    <p:sldLayoutId id="2147483695" r:id="rId8"/>
    <p:sldLayoutId id="2147483674" r:id="rId9"/>
    <p:sldLayoutId id="2147483678" r:id="rId10"/>
    <p:sldLayoutId id="2147483663" r:id="rId11"/>
    <p:sldLayoutId id="2147483666" r:id="rId12"/>
    <p:sldLayoutId id="2147483667" r:id="rId13"/>
    <p:sldLayoutId id="2147483697" r:id="rId14"/>
    <p:sldLayoutId id="2147483687" r:id="rId15"/>
    <p:sldLayoutId id="2147483688" r:id="rId16"/>
    <p:sldLayoutId id="2147483679" r:id="rId17"/>
    <p:sldLayoutId id="2147483683" r:id="rId18"/>
    <p:sldLayoutId id="2147483698" r:id="rId19"/>
    <p:sldLayoutId id="2147483689" r:id="rId20"/>
    <p:sldLayoutId id="2147483692" r:id="rId21"/>
    <p:sldLayoutId id="2147483680" r:id="rId22"/>
    <p:sldLayoutId id="2147483684" r:id="rId23"/>
    <p:sldLayoutId id="2147483699" r:id="rId24"/>
    <p:sldLayoutId id="2147483690" r:id="rId25"/>
    <p:sldLayoutId id="2147483693" r:id="rId26"/>
    <p:sldLayoutId id="2147483681" r:id="rId27"/>
    <p:sldLayoutId id="2147483685" r:id="rId28"/>
    <p:sldLayoutId id="2147483700" r:id="rId29"/>
    <p:sldLayoutId id="2147483691" r:id="rId30"/>
    <p:sldLayoutId id="2147483694" r:id="rId31"/>
    <p:sldLayoutId id="2147483682" r:id="rId32"/>
    <p:sldLayoutId id="2147483686" r:id="rId33"/>
    <p:sldLayoutId id="2147483657" r:id="rId34"/>
    <p:sldLayoutId id="2147483658" r:id="rId35"/>
    <p:sldLayoutId id="2147483659" r:id="rId36"/>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23" rtl="0" eaLnBrk="1" latinLnBrk="0" hangingPunct="1">
        <a:lnSpc>
          <a:spcPct val="90000"/>
        </a:lnSpc>
        <a:spcBef>
          <a:spcPct val="0"/>
        </a:spcBef>
        <a:buNone/>
        <a:defRPr sz="2800" b="1" kern="1200">
          <a:solidFill>
            <a:schemeClr val="tx1"/>
          </a:solidFill>
          <a:latin typeface="+mj-lt"/>
          <a:ea typeface="Verdana" panose="020B0604030504040204" pitchFamily="34" charset="0"/>
          <a:cs typeface="Verdana" panose="020B0604030504040204" pitchFamily="34" charset="0"/>
        </a:defRPr>
      </a:lvl1pPr>
    </p:titleStyle>
    <p:bodyStyle>
      <a:lvl1pPr marL="228606" indent="-228606" algn="l" defTabSz="914423" rtl="0" eaLnBrk="1" latinLnBrk="0" hangingPunct="1">
        <a:lnSpc>
          <a:spcPct val="90000"/>
        </a:lnSpc>
        <a:spcBef>
          <a:spcPts val="1001"/>
        </a:spcBef>
        <a:buClr>
          <a:schemeClr val="accent2"/>
        </a:buClr>
        <a:buSzPct val="120000"/>
        <a:buFont typeface="Arial" panose="020B0604020202020204" pitchFamily="34" charset="0"/>
        <a:buChar char="•"/>
        <a:defRPr sz="2000" kern="1200">
          <a:solidFill>
            <a:schemeClr val="tx1"/>
          </a:solidFill>
          <a:latin typeface="+mj-lt"/>
          <a:ea typeface="Verdana" panose="020B0604030504040204" pitchFamily="34" charset="0"/>
          <a:cs typeface="Verdana" panose="020B0604030504040204" pitchFamily="34" charset="0"/>
        </a:defRPr>
      </a:lvl1pPr>
      <a:lvl2pPr marL="685818" indent="-228606" algn="l" defTabSz="914423" rtl="0" eaLnBrk="1" latinLnBrk="0" hangingPunct="1">
        <a:lnSpc>
          <a:spcPct val="90000"/>
        </a:lnSpc>
        <a:spcBef>
          <a:spcPts val="500"/>
        </a:spcBef>
        <a:buClr>
          <a:schemeClr val="accent2"/>
        </a:buClr>
        <a:buFont typeface="Systemtypsnitt normalt"/>
        <a:buChar char="–"/>
        <a:defRPr sz="1800" kern="1200">
          <a:solidFill>
            <a:schemeClr val="tx1"/>
          </a:solidFill>
          <a:latin typeface="+mj-lt"/>
          <a:ea typeface="Verdana" panose="020B0604030504040204" pitchFamily="34" charset="0"/>
          <a:cs typeface="Verdana" panose="020B0604030504040204" pitchFamily="34" charset="0"/>
        </a:defRPr>
      </a:lvl2pPr>
      <a:lvl3pPr marL="1143029" indent="-228606" algn="l" defTabSz="914423" rtl="0" eaLnBrk="1" latinLnBrk="0" hangingPunct="1">
        <a:lnSpc>
          <a:spcPct val="90000"/>
        </a:lnSpc>
        <a:spcBef>
          <a:spcPts val="500"/>
        </a:spcBef>
        <a:buClr>
          <a:schemeClr val="accent2"/>
        </a:buClr>
        <a:buFont typeface="Systemtypsnitt normalt"/>
        <a:buChar char="–"/>
        <a:defRPr sz="1600" kern="1200">
          <a:solidFill>
            <a:schemeClr val="tx1"/>
          </a:solidFill>
          <a:latin typeface="+mj-lt"/>
          <a:ea typeface="Verdana" panose="020B0604030504040204" pitchFamily="34" charset="0"/>
          <a:cs typeface="Verdana" panose="020B0604030504040204" pitchFamily="34" charset="0"/>
        </a:defRPr>
      </a:lvl3pPr>
      <a:lvl4pPr marL="1657385" indent="-285750"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4pPr>
      <a:lvl5pPr marL="2057452" indent="-228606"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01" userDrawn="1">
          <p15:clr>
            <a:srgbClr val="F26B43"/>
          </p15:clr>
        </p15:guide>
        <p15:guide id="2" pos="6105" userDrawn="1">
          <p15:clr>
            <a:srgbClr val="F26B43"/>
          </p15:clr>
        </p15:guide>
        <p15:guide id="3" pos="135" userDrawn="1">
          <p15:clr>
            <a:srgbClr val="F26B43"/>
          </p15:clr>
        </p15:guide>
        <p15:guide id="4" orient="horz" pos="119" userDrawn="1">
          <p15:clr>
            <a:srgbClr val="F26B43"/>
          </p15:clr>
        </p15:guide>
        <p15:guide id="5" orient="horz" pos="278" userDrawn="1">
          <p15:clr>
            <a:srgbClr val="F26B43"/>
          </p15:clr>
        </p15:guide>
        <p15:guide id="6" orient="horz" pos="867" userDrawn="1">
          <p15:clr>
            <a:srgbClr val="F26B43"/>
          </p15:clr>
        </p15:guide>
        <p15:guide id="7" pos="301" userDrawn="1">
          <p15:clr>
            <a:srgbClr val="F26B43"/>
          </p15:clr>
        </p15:guide>
        <p15:guide id="8" orient="horz" pos="1026" userDrawn="1">
          <p15:clr>
            <a:srgbClr val="F26B43"/>
          </p15:clr>
        </p15:guide>
        <p15:guide id="9" pos="5939" userDrawn="1">
          <p15:clr>
            <a:srgbClr val="F26B43"/>
          </p15:clr>
        </p15:guide>
        <p15:guide id="10" orient="horz" pos="3997" userDrawn="1">
          <p15:clr>
            <a:srgbClr val="F26B43"/>
          </p15:clr>
        </p15:guide>
        <p15:guide id="11" orient="horz" pos="379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Bildobjekt 12">
            <a:extLst>
              <a:ext uri="{FF2B5EF4-FFF2-40B4-BE49-F238E27FC236}">
                <a16:creationId xmlns:a16="http://schemas.microsoft.com/office/drawing/2014/main" id="{72BEE100-A72E-F145-9741-8B2DDB93B54F}"/>
              </a:ext>
              <a:ext uri="{C183D7F6-B498-43B3-948B-1728B52AA6E4}">
                <adec:decorative xmlns:adec="http://schemas.microsoft.com/office/drawing/2017/decorative" val="1"/>
              </a:ext>
            </a:extLst>
          </p:cNvPr>
          <p:cNvPicPr>
            <a:picLocks noChangeAspect="1"/>
          </p:cNvPicPr>
          <p:nvPr userDrawn="1"/>
        </p:nvPicPr>
        <p:blipFill>
          <a:blip r:embed="rId4"/>
          <a:stretch>
            <a:fillRect/>
          </a:stretch>
        </p:blipFill>
        <p:spPr>
          <a:xfrm>
            <a:off x="8317833" y="6236704"/>
            <a:ext cx="1372184" cy="432383"/>
          </a:xfrm>
          <a:prstGeom prst="rect">
            <a:avLst/>
          </a:prstGeom>
        </p:spPr>
      </p:pic>
      <p:sp>
        <p:nvSpPr>
          <p:cNvPr id="6" name="Platshållare för bildnummer 5">
            <a:extLst>
              <a:ext uri="{FF2B5EF4-FFF2-40B4-BE49-F238E27FC236}">
                <a16:creationId xmlns:a16="http://schemas.microsoft.com/office/drawing/2014/main" id="{8902A812-3138-2747-96FE-F02789348AAF}"/>
              </a:ext>
              <a:ext uri="{C183D7F6-B498-43B3-948B-1728B52AA6E4}">
                <adec:decorative xmlns:adec="http://schemas.microsoft.com/office/drawing/2017/decorative" val="1"/>
              </a:ext>
            </a:extLst>
          </p:cNvPr>
          <p:cNvSpPr>
            <a:spLocks noGrp="1"/>
          </p:cNvSpPr>
          <p:nvPr>
            <p:ph type="sldNum" sz="quarter" idx="4"/>
          </p:nvPr>
        </p:nvSpPr>
        <p:spPr>
          <a:xfrm>
            <a:off x="4659562" y="6355442"/>
            <a:ext cx="586877" cy="313646"/>
          </a:xfrm>
          <a:prstGeom prst="rect">
            <a:avLst/>
          </a:prstGeom>
        </p:spPr>
        <p:txBody>
          <a:bodyPr vert="horz" lIns="91440" tIns="45720" rIns="91440" bIns="45720" rtlCol="0" anchor="b"/>
          <a:lstStyle>
            <a:lvl1pPr algn="ctr">
              <a:defRPr sz="1200">
                <a:solidFill>
                  <a:schemeClr val="tx1">
                    <a:tint val="75000"/>
                  </a:schemeClr>
                </a:solidFill>
              </a:defRPr>
            </a:lvl1pPr>
          </a:lstStyle>
          <a:p>
            <a:fld id="{92452EBA-C90E-2446-83E3-751A44C3BCE0}" type="slidenum">
              <a:rPr lang="sv-SE" smtClean="0"/>
              <a:pPr/>
              <a:t>‹#›</a:t>
            </a:fld>
            <a:endParaRPr lang="sv-SE" dirty="0"/>
          </a:p>
        </p:txBody>
      </p:sp>
      <p:sp>
        <p:nvSpPr>
          <p:cNvPr id="4" name="Platshållare för datum 3">
            <a:extLst>
              <a:ext uri="{FF2B5EF4-FFF2-40B4-BE49-F238E27FC236}">
                <a16:creationId xmlns:a16="http://schemas.microsoft.com/office/drawing/2014/main" id="{75128F6C-0DFD-2940-98CB-13A3680AA9F4}"/>
              </a:ext>
              <a:ext uri="{C183D7F6-B498-43B3-948B-1728B52AA6E4}">
                <adec:decorative xmlns:adec="http://schemas.microsoft.com/office/drawing/2017/decorative" val="1"/>
              </a:ext>
            </a:extLst>
          </p:cNvPr>
          <p:cNvSpPr>
            <a:spLocks noGrp="1"/>
          </p:cNvSpPr>
          <p:nvPr>
            <p:ph type="dt" sz="half" idx="2"/>
          </p:nvPr>
        </p:nvSpPr>
        <p:spPr>
          <a:xfrm>
            <a:off x="477243" y="6343423"/>
            <a:ext cx="1110925" cy="330856"/>
          </a:xfrm>
          <a:prstGeom prst="rect">
            <a:avLst/>
          </a:prstGeom>
        </p:spPr>
        <p:txBody>
          <a:bodyPr vert="horz" lIns="91440" tIns="45720" rIns="91440" bIns="45720" rtlCol="0" anchor="b"/>
          <a:lstStyle>
            <a:lvl1pPr algn="l">
              <a:defRPr sz="1200">
                <a:solidFill>
                  <a:schemeClr val="tx1">
                    <a:tint val="75000"/>
                  </a:schemeClr>
                </a:solidFill>
              </a:defRPr>
            </a:lvl1pPr>
          </a:lstStyle>
          <a:p>
            <a:fld id="{30DE30AE-D41D-1B42-9F9E-DEBE1EF30DEF}" type="datetimeFigureOut">
              <a:rPr lang="sv-SE" smtClean="0"/>
              <a:pPr/>
              <a:t>2026-01-15</a:t>
            </a:fld>
            <a:r>
              <a:rPr lang="sv-SE" dirty="0"/>
              <a:t> |</a:t>
            </a:r>
          </a:p>
        </p:txBody>
      </p:sp>
      <p:sp>
        <p:nvSpPr>
          <p:cNvPr id="5" name="Platshållare för sidfot 4">
            <a:extLst>
              <a:ext uri="{FF2B5EF4-FFF2-40B4-BE49-F238E27FC236}">
                <a16:creationId xmlns:a16="http://schemas.microsoft.com/office/drawing/2014/main" id="{8B693EC0-468C-4449-8EBC-4427049ACCF9}"/>
              </a:ext>
              <a:ext uri="{C183D7F6-B498-43B3-948B-1728B52AA6E4}">
                <adec:decorative xmlns:adec="http://schemas.microsoft.com/office/drawing/2017/decorative" val="1"/>
              </a:ext>
            </a:extLst>
          </p:cNvPr>
          <p:cNvSpPr>
            <a:spLocks noGrp="1"/>
          </p:cNvSpPr>
          <p:nvPr>
            <p:ph type="ftr" sz="quarter" idx="3"/>
          </p:nvPr>
        </p:nvSpPr>
        <p:spPr>
          <a:xfrm>
            <a:off x="1356179" y="6360633"/>
            <a:ext cx="3278506" cy="313646"/>
          </a:xfrm>
          <a:prstGeom prst="rect">
            <a:avLst/>
          </a:prstGeom>
        </p:spPr>
        <p:txBody>
          <a:bodyPr vert="horz" lIns="91440" tIns="45720" rIns="91440" bIns="45720" rtlCol="0" anchor="b"/>
          <a:lstStyle>
            <a:lvl1pPr algn="l">
              <a:defRPr sz="1200">
                <a:solidFill>
                  <a:schemeClr val="tx1">
                    <a:tint val="75000"/>
                  </a:schemeClr>
                </a:solidFill>
              </a:defRPr>
            </a:lvl1pPr>
          </a:lstStyle>
          <a:p>
            <a:r>
              <a:rPr lang="sv-SE" dirty="0"/>
              <a:t>Sidfot</a:t>
            </a:r>
          </a:p>
        </p:txBody>
      </p:sp>
      <p:sp>
        <p:nvSpPr>
          <p:cNvPr id="3" name="Platshållare för text 2">
            <a:extLst>
              <a:ext uri="{FF2B5EF4-FFF2-40B4-BE49-F238E27FC236}">
                <a16:creationId xmlns:a16="http://schemas.microsoft.com/office/drawing/2014/main" id="{7997EC1B-D3DE-F04A-89F2-EF0067EC2F84}"/>
              </a:ext>
            </a:extLst>
          </p:cNvPr>
          <p:cNvSpPr>
            <a:spLocks noGrp="1"/>
          </p:cNvSpPr>
          <p:nvPr>
            <p:ph type="body" idx="1"/>
          </p:nvPr>
        </p:nvSpPr>
        <p:spPr>
          <a:xfrm>
            <a:off x="477242" y="1654176"/>
            <a:ext cx="8951516" cy="4351338"/>
          </a:xfrm>
          <a:prstGeom prst="rect">
            <a:avLst/>
          </a:prstGeom>
        </p:spPr>
        <p:txBody>
          <a:bodyPr vert="horz" lIns="9144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rubrik 1">
            <a:extLst>
              <a:ext uri="{FF2B5EF4-FFF2-40B4-BE49-F238E27FC236}">
                <a16:creationId xmlns:a16="http://schemas.microsoft.com/office/drawing/2014/main" id="{224E4DC8-0EAB-2242-87FE-56DFC43F1F90}"/>
              </a:ext>
            </a:extLst>
          </p:cNvPr>
          <p:cNvSpPr>
            <a:spLocks noGrp="1"/>
          </p:cNvSpPr>
          <p:nvPr>
            <p:ph type="title"/>
          </p:nvPr>
        </p:nvSpPr>
        <p:spPr>
          <a:xfrm>
            <a:off x="477242" y="469170"/>
            <a:ext cx="8877072" cy="907193"/>
          </a:xfrm>
          <a:prstGeom prst="rect">
            <a:avLst/>
          </a:prstGeom>
        </p:spPr>
        <p:txBody>
          <a:bodyPr vert="horz" lIns="91440" tIns="45720" rIns="91440" bIns="45720" rtlCol="0" anchor="t">
            <a:noAutofit/>
          </a:bodyPr>
          <a:lstStyle/>
          <a:p>
            <a:r>
              <a:rPr lang="sv-SE" dirty="0"/>
              <a:t>Rubrik</a:t>
            </a:r>
            <a:br>
              <a:rPr lang="sv-SE" dirty="0"/>
            </a:br>
            <a:r>
              <a:rPr lang="sv-SE" dirty="0"/>
              <a:t>Enkätfabriken</a:t>
            </a:r>
          </a:p>
        </p:txBody>
      </p:sp>
    </p:spTree>
    <p:extLst>
      <p:ext uri="{BB962C8B-B14F-4D97-AF65-F5344CB8AC3E}">
        <p14:creationId xmlns:p14="http://schemas.microsoft.com/office/powerpoint/2010/main" val="2238401301"/>
      </p:ext>
    </p:extLst>
  </p:cSld>
  <p:clrMap bg1="lt1" tx1="dk1" bg2="lt2" tx2="dk2" accent1="accent1" accent2="accent2" accent3="accent3" accent4="accent4" accent5="accent5" accent6="accent6" hlink="hlink" folHlink="folHlink"/>
  <p:sldLayoutIdLst>
    <p:sldLayoutId id="2147483740" r:id="rId1"/>
    <p:sldLayoutId id="2147483741" r:id="rId2"/>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23" rtl="0" eaLnBrk="1" latinLnBrk="0" hangingPunct="1">
        <a:lnSpc>
          <a:spcPct val="90000"/>
        </a:lnSpc>
        <a:spcBef>
          <a:spcPct val="0"/>
        </a:spcBef>
        <a:buNone/>
        <a:defRPr sz="2800" b="1" kern="1200">
          <a:solidFill>
            <a:schemeClr val="tx1"/>
          </a:solidFill>
          <a:latin typeface="+mj-lt"/>
          <a:ea typeface="Verdana" panose="020B0604030504040204" pitchFamily="34" charset="0"/>
          <a:cs typeface="Verdana" panose="020B0604030504040204" pitchFamily="34" charset="0"/>
        </a:defRPr>
      </a:lvl1pPr>
    </p:titleStyle>
    <p:bodyStyle>
      <a:lvl1pPr marL="228606" indent="-228606" algn="l" defTabSz="914423" rtl="0" eaLnBrk="1" latinLnBrk="0" hangingPunct="1">
        <a:lnSpc>
          <a:spcPct val="90000"/>
        </a:lnSpc>
        <a:spcBef>
          <a:spcPts val="1001"/>
        </a:spcBef>
        <a:buClr>
          <a:schemeClr val="accent2"/>
        </a:buClr>
        <a:buSzPct val="120000"/>
        <a:buFont typeface="Arial" panose="020B0604020202020204" pitchFamily="34" charset="0"/>
        <a:buChar char="•"/>
        <a:defRPr sz="2000" kern="1200">
          <a:solidFill>
            <a:schemeClr val="tx1"/>
          </a:solidFill>
          <a:latin typeface="+mj-lt"/>
          <a:ea typeface="Verdana" panose="020B0604030504040204" pitchFamily="34" charset="0"/>
          <a:cs typeface="Verdana" panose="020B0604030504040204" pitchFamily="34" charset="0"/>
        </a:defRPr>
      </a:lvl1pPr>
      <a:lvl2pPr marL="685818" indent="-228606" algn="l" defTabSz="914423" rtl="0" eaLnBrk="1" latinLnBrk="0" hangingPunct="1">
        <a:lnSpc>
          <a:spcPct val="90000"/>
        </a:lnSpc>
        <a:spcBef>
          <a:spcPts val="500"/>
        </a:spcBef>
        <a:buClr>
          <a:schemeClr val="accent2"/>
        </a:buClr>
        <a:buFont typeface="Systemtypsnitt normalt"/>
        <a:buChar char="–"/>
        <a:defRPr sz="1800" kern="1200">
          <a:solidFill>
            <a:schemeClr val="tx1"/>
          </a:solidFill>
          <a:latin typeface="+mj-lt"/>
          <a:ea typeface="Verdana" panose="020B0604030504040204" pitchFamily="34" charset="0"/>
          <a:cs typeface="Verdana" panose="020B0604030504040204" pitchFamily="34" charset="0"/>
        </a:defRPr>
      </a:lvl2pPr>
      <a:lvl3pPr marL="1143029" indent="-228606" algn="l" defTabSz="914423" rtl="0" eaLnBrk="1" latinLnBrk="0" hangingPunct="1">
        <a:lnSpc>
          <a:spcPct val="90000"/>
        </a:lnSpc>
        <a:spcBef>
          <a:spcPts val="500"/>
        </a:spcBef>
        <a:buClr>
          <a:schemeClr val="accent2"/>
        </a:buClr>
        <a:buFont typeface="Systemtypsnitt normalt"/>
        <a:buChar char="–"/>
        <a:defRPr sz="1600" kern="1200">
          <a:solidFill>
            <a:schemeClr val="tx1"/>
          </a:solidFill>
          <a:latin typeface="+mj-lt"/>
          <a:ea typeface="Verdana" panose="020B0604030504040204" pitchFamily="34" charset="0"/>
          <a:cs typeface="Verdana" panose="020B0604030504040204" pitchFamily="34" charset="0"/>
        </a:defRPr>
      </a:lvl3pPr>
      <a:lvl4pPr marL="1657385" indent="-285750"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4pPr>
      <a:lvl5pPr marL="2057452" indent="-228606"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01" userDrawn="1">
          <p15:clr>
            <a:srgbClr val="F26B43"/>
          </p15:clr>
        </p15:guide>
        <p15:guide id="2" pos="6105" userDrawn="1">
          <p15:clr>
            <a:srgbClr val="F26B43"/>
          </p15:clr>
        </p15:guide>
        <p15:guide id="3" pos="135" userDrawn="1">
          <p15:clr>
            <a:srgbClr val="F26B43"/>
          </p15:clr>
        </p15:guide>
        <p15:guide id="4" orient="horz" pos="119" userDrawn="1">
          <p15:clr>
            <a:srgbClr val="F26B43"/>
          </p15:clr>
        </p15:guide>
        <p15:guide id="5" orient="horz" pos="278" userDrawn="1">
          <p15:clr>
            <a:srgbClr val="F26B43"/>
          </p15:clr>
        </p15:guide>
        <p15:guide id="6" orient="horz" pos="867" userDrawn="1">
          <p15:clr>
            <a:srgbClr val="F26B43"/>
          </p15:clr>
        </p15:guide>
        <p15:guide id="7" pos="301" userDrawn="1">
          <p15:clr>
            <a:srgbClr val="F26B43"/>
          </p15:clr>
        </p15:guide>
        <p15:guide id="8" orient="horz" pos="1026" userDrawn="1">
          <p15:clr>
            <a:srgbClr val="F26B43"/>
          </p15:clr>
        </p15:guide>
        <p15:guide id="9" pos="5939" userDrawn="1">
          <p15:clr>
            <a:srgbClr val="F26B43"/>
          </p15:clr>
        </p15:guide>
        <p15:guide id="10" orient="horz" pos="3997" userDrawn="1">
          <p15:clr>
            <a:srgbClr val="F26B43"/>
          </p15:clr>
        </p15:guide>
        <p15:guide id="11" orient="horz" pos="379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 Id="rId3" Type="http://schemas.openxmlformats.org/officeDocument/2006/relationships/chart" Target="../charts/char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 Id="rId3" Type="http://schemas.openxmlformats.org/officeDocument/2006/relationships/hyperlink" Target="http://www.enkatfabriken.s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DD139736-3EB6-834A-9491-8FA763A59794}"/>
              </a:ext>
            </a:extLst>
          </p:cNvPr>
          <p:cNvSpPr>
            <a:spLocks noGrp="1"/>
          </p:cNvSpPr>
          <p:nvPr>
            <p:ph type="subTitle" idx="1"/>
          </p:nvPr>
        </p:nvSpPr>
        <p:spPr/>
        <p:txBody>
          <a:bodyPr anchor="t">
            <a:normAutofit/>
          </a:bodyPr>
          <a:lstStyle/>
          <a:p>
            <a:r>
              <a:rPr lang="sv-SE" noProof="0" dirty="0"/>
              <a:t>Örebro - Oxhagen</a:t>
            </a:r>
          </a:p>
        </p:txBody>
      </p:sp>
      <p:sp>
        <p:nvSpPr>
          <p:cNvPr id="2" name="Rubrik 1">
            <a:extLst>
              <a:ext uri="{FF2B5EF4-FFF2-40B4-BE49-F238E27FC236}">
                <a16:creationId xmlns:a16="http://schemas.microsoft.com/office/drawing/2014/main" id="{B4CDA959-F182-8C4F-9624-673179E93A8F}"/>
              </a:ext>
            </a:extLst>
          </p:cNvPr>
          <p:cNvSpPr>
            <a:spLocks noGrp="1"/>
          </p:cNvSpPr>
          <p:nvPr>
            <p:ph type="ctrTitle"/>
          </p:nvPr>
        </p:nvSpPr>
        <p:spPr/>
        <p:txBody>
          <a:bodyPr anchor="b">
            <a:normAutofit/>
          </a:bodyPr>
          <a:lstStyle/>
          <a:p>
            <a:r>
              <a:rPr lang="sv-SE" noProof="0" dirty="0"/>
              <a:t>Enkät på familjecentraler</a:t>
            </a:r>
          </a:p>
        </p:txBody>
      </p:sp>
    </p:spTree>
    <p:extLst>
      <p:ext uri="{BB962C8B-B14F-4D97-AF65-F5344CB8AC3E}">
        <p14:creationId xmlns:p14="http://schemas.microsoft.com/office/powerpoint/2010/main" val="18926229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3D10F25-7EC2-E840-87D4-D44A80BBAAD0}"/>
              </a:ext>
            </a:extLst>
          </p:cNvPr>
          <p:cNvSpPr>
            <a:spLocks noGrp="1"/>
          </p:cNvSpPr>
          <p:nvPr>
            <p:ph sz="half" idx="2"/>
          </p:nvPr>
        </p:nvSpPr>
        <p:spPr>
          <a:xfrm>
            <a:off x="489274" y="1497330"/>
            <a:ext cx="4190702" cy="4706871"/>
          </a:xfrm>
        </p:spPr>
        <p:txBody>
          <a:bodyPr/>
          <a:lstStyle/>
          <a:p>
            <a:pPr marL="0" indent="0">
              <a:lnSpc>
                <a:spcPct val="120000"/>
              </a:lnSpc>
              <a:buNone/>
            </a:pPr>
            <a:r>
              <a:rPr lang="sv-SE" sz="1400" dirty="0" err="1"/>
              <a:t>Lysio</a:t>
            </a:r>
            <a:r>
              <a:rPr lang="sv-SE" sz="1400" dirty="0"/>
              <a:t> Research har för Föreningen För Familjecentralers Främjandes (FFFF) räkning genomfört en undersökning bland barn som besöker familjecentralerna/de familjecentralsliknande verksamheterna. </a:t>
            </a:r>
          </a:p>
          <a:p>
            <a:pPr marL="0" indent="0">
              <a:lnSpc>
                <a:spcPct val="120000"/>
              </a:lnSpc>
              <a:buNone/>
            </a:pPr>
            <a:r>
              <a:rPr lang="sv-SE" sz="1400" dirty="0">
                <a:solidFill>
                  <a:srgbClr val="212121"/>
                </a:solidFill>
              </a:rPr>
              <a:t>I resultatet </a:t>
            </a:r>
            <a:r>
              <a:rPr lang="sv-SE" sz="1400" dirty="0"/>
              <a:t>kan det ingå </a:t>
            </a:r>
            <a:r>
              <a:rPr lang="sv-SE" sz="1400" dirty="0">
                <a:solidFill>
                  <a:srgbClr val="212121"/>
                </a:solidFill>
              </a:rPr>
              <a:t>familjecentraler/</a:t>
            </a:r>
            <a:br>
              <a:rPr lang="sv-SE" sz="1400" dirty="0">
                <a:solidFill>
                  <a:srgbClr val="212121"/>
                </a:solidFill>
              </a:rPr>
            </a:br>
            <a:r>
              <a:rPr lang="sv-SE" sz="1400" dirty="0">
                <a:solidFill>
                  <a:srgbClr val="212121"/>
                </a:solidFill>
              </a:rPr>
              <a:t>familjecentralsliknande verksamheter enligt en </a:t>
            </a:r>
            <a:r>
              <a:rPr lang="sv-SE" sz="1400" b="1" dirty="0">
                <a:solidFill>
                  <a:srgbClr val="212121"/>
                </a:solidFill>
              </a:rPr>
              <a:t>regional definition </a:t>
            </a:r>
            <a:r>
              <a:rPr lang="sv-SE" sz="1400" dirty="0">
                <a:solidFill>
                  <a:srgbClr val="212121"/>
                </a:solidFill>
              </a:rPr>
              <a:t>som inte stämmer överens med den nationella definitionen som Socialstyrelsen och FFFF har av vad en familjecentral och familjecentralsliknande verksamheter är kring </a:t>
            </a:r>
            <a:r>
              <a:rPr lang="sv-SE" sz="1400" dirty="0" err="1">
                <a:solidFill>
                  <a:srgbClr val="212121"/>
                </a:solidFill>
              </a:rPr>
              <a:t>bl.a</a:t>
            </a:r>
            <a:r>
              <a:rPr lang="sv-SE" sz="1400" dirty="0">
                <a:solidFill>
                  <a:srgbClr val="212121"/>
                </a:solidFill>
              </a:rPr>
              <a:t> samlokalisering. Detta innebär att samtliga deltagande enheter i regionen ingår i resultatet, även i de fall dessa inte klassificeras som en familjecentral/</a:t>
            </a:r>
            <a:br>
              <a:rPr lang="sv-SE" sz="1400" dirty="0"/>
            </a:br>
            <a:r>
              <a:rPr lang="sv-SE" sz="1400" dirty="0">
                <a:solidFill>
                  <a:srgbClr val="212121"/>
                </a:solidFill>
              </a:rPr>
              <a:t>familjecentralsliknande verksamhet enligt den nationella definitionen.</a:t>
            </a:r>
            <a:endParaRPr lang="sv-SE" sz="1400" dirty="0"/>
          </a:p>
        </p:txBody>
      </p:sp>
      <p:sp>
        <p:nvSpPr>
          <p:cNvPr id="4" name="Rubrik 3">
            <a:extLst>
              <a:ext uri="{FF2B5EF4-FFF2-40B4-BE49-F238E27FC236}">
                <a16:creationId xmlns:a16="http://schemas.microsoft.com/office/drawing/2014/main" id="{8FBD4B87-7B86-5E44-8CAA-9CB2DF29C478}"/>
              </a:ext>
            </a:extLst>
          </p:cNvPr>
          <p:cNvSpPr>
            <a:spLocks noGrp="1"/>
          </p:cNvSpPr>
          <p:nvPr>
            <p:ph type="title"/>
          </p:nvPr>
        </p:nvSpPr>
        <p:spPr/>
        <p:txBody>
          <a:bodyPr/>
          <a:lstStyle/>
          <a:p>
            <a:r>
              <a:rPr lang="sv-SE" dirty="0"/>
              <a:t>Bakgrund</a:t>
            </a:r>
          </a:p>
        </p:txBody>
      </p:sp>
      <p:sp>
        <p:nvSpPr>
          <p:cNvPr id="9" name="Platshållare för text 1">
            <a:extLst>
              <a:ext uri="{FF2B5EF4-FFF2-40B4-BE49-F238E27FC236}">
                <a16:creationId xmlns:a16="http://schemas.microsoft.com/office/drawing/2014/main" id="{252CD8F0-3F39-6F4D-940A-22BBB08F22E0}"/>
              </a:ext>
            </a:extLst>
          </p:cNvPr>
          <p:cNvSpPr txBox="1">
            <a:spLocks/>
          </p:cNvSpPr>
          <p:nvPr/>
        </p:nvSpPr>
        <p:spPr>
          <a:xfrm>
            <a:off x="5715298" y="1640807"/>
            <a:ext cx="4190702" cy="823912"/>
          </a:xfrm>
          <a:prstGeom prst="rect">
            <a:avLst/>
          </a:prstGeom>
        </p:spPr>
        <p:txBody>
          <a:bodyPr vert="horz" lIns="91440" tIns="45720" rIns="91440" bIns="45720" rtlCol="0" anchor="t">
            <a:normAutofit/>
          </a:bodyPr>
          <a:lstStyle>
            <a:lvl1pPr marL="0" indent="0" algn="l" defTabSz="914423" rtl="0" eaLnBrk="1" latinLnBrk="0" hangingPunct="1">
              <a:lnSpc>
                <a:spcPct val="90000"/>
              </a:lnSpc>
              <a:spcBef>
                <a:spcPts val="1001"/>
              </a:spcBef>
              <a:buFont typeface="Arial" panose="020B0604020202020204" pitchFamily="34" charset="0"/>
              <a:buNone/>
              <a:defRPr sz="1800" b="1" kern="1200">
                <a:solidFill>
                  <a:schemeClr val="tx1"/>
                </a:solidFill>
                <a:latin typeface="+mn-lt"/>
                <a:ea typeface="+mn-ea"/>
                <a:cs typeface="+mn-cs"/>
              </a:defRPr>
            </a:lvl1pPr>
            <a:lvl2pPr marL="457211" indent="0" algn="l" defTabSz="914423"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23" indent="0" algn="l" defTabSz="914423" rtl="0" eaLnBrk="1" latinLnBrk="0" hangingPunct="1">
              <a:lnSpc>
                <a:spcPct val="90000"/>
              </a:lnSpc>
              <a:spcBef>
                <a:spcPts val="500"/>
              </a:spcBef>
              <a:buFont typeface="Arial" panose="020B0604020202020204" pitchFamily="34" charset="0"/>
              <a:buNone/>
              <a:defRPr sz="1801" b="1" kern="1200">
                <a:solidFill>
                  <a:schemeClr val="tx1"/>
                </a:solidFill>
                <a:latin typeface="+mn-lt"/>
                <a:ea typeface="+mn-ea"/>
                <a:cs typeface="+mn-cs"/>
              </a:defRPr>
            </a:lvl3pPr>
            <a:lvl4pPr marL="1371634"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46"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57"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69"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80"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91"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endParaRPr lang="sv-SE" dirty="0"/>
          </a:p>
        </p:txBody>
      </p:sp>
    </p:spTree>
    <p:extLst>
      <p:ext uri="{BB962C8B-B14F-4D97-AF65-F5344CB8AC3E}">
        <p14:creationId xmlns:p14="http://schemas.microsoft.com/office/powerpoint/2010/main" val="33335526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3D10F25-7EC2-E840-87D4-D44A80BBAAD0}"/>
              </a:ext>
            </a:extLst>
          </p:cNvPr>
          <p:cNvSpPr>
            <a:spLocks noGrp="1"/>
          </p:cNvSpPr>
          <p:nvPr>
            <p:ph sz="half" idx="2"/>
          </p:nvPr>
        </p:nvSpPr>
        <p:spPr>
          <a:xfrm>
            <a:off x="489274" y="1376363"/>
            <a:ext cx="4463726" cy="4827838"/>
          </a:xfrm>
        </p:spPr>
        <p:txBody>
          <a:bodyPr/>
          <a:lstStyle/>
          <a:p>
            <a:pPr marL="0" indent="0">
              <a:lnSpc>
                <a:spcPct val="120000"/>
              </a:lnSpc>
              <a:buNone/>
            </a:pPr>
            <a:r>
              <a:rPr lang="sv-SE" sz="1400" dirty="0"/>
              <a:t>Insamlingen har skett via en webbenkät som kunnat besvaras via en unik länk och QR-kod per deltagande familjecentral. Länkar och QR-koder har tagits fram av </a:t>
            </a:r>
            <a:r>
              <a:rPr lang="sv-SE" sz="1400" dirty="0" err="1"/>
              <a:t>Lysio</a:t>
            </a:r>
            <a:r>
              <a:rPr lang="sv-SE" sz="1400" dirty="0"/>
              <a:t> Research, och dessa har sedan distribuerats till enheterna via en kontaktperson hos regionen. </a:t>
            </a:r>
          </a:p>
          <a:p>
            <a:endParaRPr lang="sv-SE" dirty="0"/>
          </a:p>
        </p:txBody>
      </p:sp>
      <p:sp>
        <p:nvSpPr>
          <p:cNvPr id="4" name="Rubrik 3">
            <a:extLst>
              <a:ext uri="{FF2B5EF4-FFF2-40B4-BE49-F238E27FC236}">
                <a16:creationId xmlns:a16="http://schemas.microsoft.com/office/drawing/2014/main" id="{8FBD4B87-7B86-5E44-8CAA-9CB2DF29C478}"/>
              </a:ext>
            </a:extLst>
          </p:cNvPr>
          <p:cNvSpPr>
            <a:spLocks noGrp="1"/>
          </p:cNvSpPr>
          <p:nvPr>
            <p:ph type="title"/>
          </p:nvPr>
        </p:nvSpPr>
        <p:spPr/>
        <p:txBody>
          <a:bodyPr/>
          <a:lstStyle/>
          <a:p>
            <a:r>
              <a:rPr lang="sv-SE" dirty="0"/>
              <a:t>Genomförande</a:t>
            </a:r>
          </a:p>
        </p:txBody>
      </p:sp>
      <p:graphicFrame>
        <p:nvGraphicFramePr>
          <p:cNvPr id="2" name="Tabell 7">
            <a:extLst>
              <a:ext uri="{FF2B5EF4-FFF2-40B4-BE49-F238E27FC236}">
                <a16:creationId xmlns:a16="http://schemas.microsoft.com/office/drawing/2014/main" id="{EAFECFE0-4DDA-B877-7E92-5FFF044EB178}"/>
              </a:ext>
            </a:extLst>
          </p:cNvPr>
          <p:cNvGraphicFramePr>
            <a:graphicFrameLocks noGrp="1"/>
          </p:cNvGraphicFramePr>
          <p:nvPr>
            <p:extLst>
              <p:ext uri="{D42A27DB-BD31-4B8C-83A1-F6EECF244321}">
                <p14:modId xmlns:p14="http://schemas.microsoft.com/office/powerpoint/2010/main" val="67352106"/>
              </p:ext>
            </p:extLst>
          </p:nvPr>
        </p:nvGraphicFramePr>
        <p:xfrm>
          <a:off x="489276" y="3429000"/>
          <a:ext cx="5301924" cy="902099"/>
        </p:xfrm>
        <a:graphic>
          <a:graphicData uri="http://schemas.openxmlformats.org/drawingml/2006/table">
            <a:tbl>
              <a:tblPr firstRow="1" bandRow="1">
                <a:tableStyleId>{5C22544A-7EE6-4342-B048-85BDC9FD1C3A}</a:tableStyleId>
              </a:tblPr>
              <a:tblGrid>
                <a:gridCol w="2040564">
                  <a:extLst>
                    <a:ext uri="{9D8B030D-6E8A-4147-A177-3AD203B41FA5}">
                      <a16:colId xmlns:a16="http://schemas.microsoft.com/office/drawing/2014/main" val="1159429802"/>
                    </a:ext>
                  </a:extLst>
                </a:gridCol>
                <a:gridCol w="1036320">
                  <a:extLst>
                    <a:ext uri="{9D8B030D-6E8A-4147-A177-3AD203B41FA5}">
                      <a16:colId xmlns:a16="http://schemas.microsoft.com/office/drawing/2014/main" val="2021594479"/>
                    </a:ext>
                  </a:extLst>
                </a:gridCol>
                <a:gridCol w="1066800">
                  <a:extLst>
                    <a:ext uri="{9D8B030D-6E8A-4147-A177-3AD203B41FA5}">
                      <a16:colId xmlns:a16="http://schemas.microsoft.com/office/drawing/2014/main" val="2967166854"/>
                    </a:ext>
                  </a:extLst>
                </a:gridCol>
                <a:gridCol w="1158240">
                  <a:extLst>
                    <a:ext uri="{9D8B030D-6E8A-4147-A177-3AD203B41FA5}">
                      <a16:colId xmlns:a16="http://schemas.microsoft.com/office/drawing/2014/main" val="354442134"/>
                    </a:ext>
                  </a:extLst>
                </a:gridCol>
              </a:tblGrid>
              <a:tr h="356217">
                <a:tc>
                  <a:txBody>
                    <a:bodyPr/>
                    <a:lstStyle/>
                    <a:p>
                      <a:r>
                        <a:rPr lang="sv-SE" sz="1100" dirty="0"/>
                        <a:t>Enkät </a:t>
                      </a:r>
                    </a:p>
                  </a:txBody>
                  <a:tcPr anchor="ctr"/>
                </a:tc>
                <a:tc>
                  <a:txBody>
                    <a:bodyPr/>
                    <a:lstStyle/>
                    <a:p>
                      <a:r>
                        <a:rPr lang="sv-SE" sz="1100" dirty="0"/>
                        <a:t>Insamling start</a:t>
                      </a:r>
                    </a:p>
                  </a:txBody>
                  <a:tcPr anchor="ctr"/>
                </a:tc>
                <a:tc>
                  <a:txBody>
                    <a:bodyPr/>
                    <a:lstStyle/>
                    <a:p>
                      <a:r>
                        <a:rPr lang="sv-SE" sz="1100" dirty="0"/>
                        <a:t>Insamling slut </a:t>
                      </a:r>
                    </a:p>
                  </a:txBody>
                  <a:tcPr anchor="ctr"/>
                </a:tc>
                <a:tc>
                  <a:txBody>
                    <a:bodyPr/>
                    <a:lstStyle/>
                    <a:p>
                      <a:r>
                        <a:rPr lang="sv-SE" sz="1100" dirty="0"/>
                        <a:t>Antal svar</a:t>
                      </a:r>
                    </a:p>
                  </a:txBody>
                  <a:tcPr anchor="ctr"/>
                </a:tc>
                <a:extLst>
                  <a:ext uri="{0D108BD9-81ED-4DB2-BD59-A6C34878D82A}">
                    <a16:rowId xmlns:a16="http://schemas.microsoft.com/office/drawing/2014/main" val="2820031394"/>
                  </a:ext>
                </a:extLst>
              </a:tr>
              <a:tr h="475379">
                <a:tc>
                  <a:txBody>
                    <a:bodyPr/>
                    <a:lstStyle/>
                    <a:p>
                      <a:r>
                        <a:rPr lang="sv-SE" sz="1200" dirty="0"/>
                        <a:t>Barnenkäten</a:t>
                      </a:r>
                    </a:p>
                  </a:txBody>
                  <a:tcPr anchor="ctr"/>
                </a:tc>
                <a:tc>
                  <a:txBody>
                    <a:bodyPr/>
                    <a:lstStyle/>
                    <a:p>
                      <a:r>
                        <a:rPr lang="sv-SE" sz="1200" dirty="0"/>
                        <a:t>2025-01-01</a:t>
                      </a:r>
                    </a:p>
                  </a:txBody>
                  <a:tcPr anchor="ctr"/>
                </a:tc>
                <a:tc>
                  <a:txBody>
                    <a:bodyPr/>
                    <a:lstStyle/>
                    <a:p>
                      <a:r>
                        <a:rPr lang="sv-SE" sz="1200"/>
                        <a:t>2025-12-31</a:t>
                      </a:r>
                      <a:endParaRPr lang="sv-SE" sz="1200" dirty="0"/>
                    </a:p>
                  </a:txBody>
                  <a:tcPr anchor="ctr"/>
                </a:tc>
                <a:tc>
                  <a:txBody>
                    <a:bodyPr/>
                    <a:lstStyle/>
                    <a:p>
                      <a:r>
                        <a:rPr lang="sv-SE" sz="1200" dirty="0"/>
                        <a:t>9</a:t>
                      </a:r>
                    </a:p>
                  </a:txBody>
                  <a:tcPr anchor="ctr"/>
                </a:tc>
                <a:extLst>
                  <a:ext uri="{0D108BD9-81ED-4DB2-BD59-A6C34878D82A}">
                    <a16:rowId xmlns:a16="http://schemas.microsoft.com/office/drawing/2014/main" val="2180593050"/>
                  </a:ext>
                </a:extLst>
              </a:tr>
            </a:tbl>
          </a:graphicData>
        </a:graphic>
      </p:graphicFrame>
    </p:spTree>
    <p:extLst>
      <p:ext uri="{BB962C8B-B14F-4D97-AF65-F5344CB8AC3E}">
        <p14:creationId xmlns:p14="http://schemas.microsoft.com/office/powerpoint/2010/main" val="120515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E0514D-6E66-B949-8A68-7933D2BB3F92}"/>
              </a:ext>
            </a:extLst>
          </p:cNvPr>
          <p:cNvSpPr>
            <a:spLocks noGrp="1"/>
          </p:cNvSpPr>
          <p:nvPr>
            <p:ph type="ctrTitle"/>
          </p:nvPr>
        </p:nvSpPr>
        <p:spPr/>
        <p:txBody>
          <a:bodyPr anchor="b">
            <a:normAutofit/>
          </a:bodyPr>
          <a:lstStyle/>
          <a:p>
            <a:r>
              <a:rPr lang="sv-SE" dirty="0"/>
              <a:t>Resultat besöksenkät barn</a:t>
            </a:r>
          </a:p>
        </p:txBody>
      </p:sp>
    </p:spTree>
    <p:extLst>
      <p:ext uri="{BB962C8B-B14F-4D97-AF65-F5344CB8AC3E}">
        <p14:creationId xmlns:p14="http://schemas.microsoft.com/office/powerpoint/2010/main" val="7869405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628A317-FF8E-D844-91DA-0113D1C473A6}"/>
              </a:ext>
            </a:extLst>
          </p:cNvPr>
          <p:cNvSpPr>
            <a:spLocks noGrp="1"/>
          </p:cNvSpPr>
          <p:nvPr>
            <p:ph type="title"/>
          </p:nvPr>
        </p:nvSpPr>
        <p:spPr>
          <a:xfrm>
            <a:off x="477242" y="441325"/>
            <a:ext cx="8543925" cy="935038"/>
          </a:xfrm>
        </p:spPr>
        <p:txBody>
          <a:bodyPr/>
          <a:lstStyle/>
          <a:p>
            <a:r>
              <a:rPr lang="sv-SE" dirty="0"/>
              <a:t>Frågor i barnenkäten</a:t>
            </a:r>
          </a:p>
        </p:txBody>
      </p:sp>
      <p:graphicFrame>
        <p:nvGraphicFramePr>
          <p:cNvPr id="7" name="Chart 8">
            <a:extLst>
              <a:ext uri="{FF2B5EF4-FFF2-40B4-BE49-F238E27FC236}">
                <a16:creationId xmlns:a16="http://schemas.microsoft.com/office/drawing/2014/main" id="{6931865D-920F-5C24-66CD-5EA1070CD3DD}"/>
              </a:ext>
            </a:extLst>
          </p:cNvPr>
          <p:cNvGraphicFramePr/>
          <p:nvPr>
            <p:extLst>
              <p:ext uri="{D42A27DB-BD31-4B8C-83A1-F6EECF244321}">
                <p14:modId xmlns:p14="http://schemas.microsoft.com/office/powerpoint/2010/main" val="2856007151"/>
              </p:ext>
            </p:extLst>
          </p:nvPr>
        </p:nvGraphicFramePr>
        <p:xfrm>
          <a:off x="704851" y="1670922"/>
          <a:ext cx="8316316" cy="253733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Tabell 7">
            <a:extLst>
              <a:ext uri="{FF2B5EF4-FFF2-40B4-BE49-F238E27FC236}">
                <a16:creationId xmlns:a16="http://schemas.microsoft.com/office/drawing/2014/main" id="{521D0438-8E7F-565D-EE6F-592A5094DCE2}"/>
              </a:ext>
            </a:extLst>
          </p:cNvPr>
          <p:cNvGraphicFramePr>
            <a:graphicFrameLocks noGrp="1"/>
          </p:cNvGraphicFramePr>
          <p:nvPr>
            <p:extLst>
              <p:ext uri="{D42A27DB-BD31-4B8C-83A1-F6EECF244321}">
                <p14:modId xmlns:p14="http://schemas.microsoft.com/office/powerpoint/2010/main" val="1944360292"/>
              </p:ext>
            </p:extLst>
          </p:nvPr>
        </p:nvGraphicFramePr>
        <p:xfrm>
          <a:off x="704849" y="4298631"/>
          <a:ext cx="8649008" cy="1950110"/>
        </p:xfrm>
        <a:graphic>
          <a:graphicData uri="http://schemas.openxmlformats.org/drawingml/2006/table">
            <a:tbl>
              <a:tblPr firstRow="1" bandRow="1">
                <a:tableStyleId>{5C22544A-7EE6-4342-B048-85BDC9FD1C3A}</a:tableStyleId>
              </a:tblPr>
              <a:tblGrid>
                <a:gridCol w="2649603">
                  <a:extLst>
                    <a:ext uri="{9D8B030D-6E8A-4147-A177-3AD203B41FA5}">
                      <a16:colId xmlns:a16="http://schemas.microsoft.com/office/drawing/2014/main" val="1159429802"/>
                    </a:ext>
                  </a:extLst>
                </a:gridCol>
                <a:gridCol w="1701515">
                  <a:extLst>
                    <a:ext uri="{9D8B030D-6E8A-4147-A177-3AD203B41FA5}">
                      <a16:colId xmlns:a16="http://schemas.microsoft.com/office/drawing/2014/main" val="2021594479"/>
                    </a:ext>
                  </a:extLst>
                </a:gridCol>
                <a:gridCol w="1432630">
                  <a:extLst>
                    <a:ext uri="{9D8B030D-6E8A-4147-A177-3AD203B41FA5}">
                      <a16:colId xmlns:a16="http://schemas.microsoft.com/office/drawing/2014/main" val="2967166854"/>
                    </a:ext>
                  </a:extLst>
                </a:gridCol>
                <a:gridCol w="1432630">
                  <a:extLst>
                    <a:ext uri="{9D8B030D-6E8A-4147-A177-3AD203B41FA5}">
                      <a16:colId xmlns:a16="http://schemas.microsoft.com/office/drawing/2014/main" val="3602782904"/>
                    </a:ext>
                  </a:extLst>
                </a:gridCol>
                <a:gridCol w="1432630">
                  <a:extLst>
                    <a:ext uri="{9D8B030D-6E8A-4147-A177-3AD203B41FA5}">
                      <a16:colId xmlns:a16="http://schemas.microsoft.com/office/drawing/2014/main" val="3796896472"/>
                    </a:ext>
                  </a:extLst>
                </a:gridCol>
              </a:tblGrid>
              <a:tr h="578510">
                <a:tc>
                  <a:txBody>
                    <a:bodyPr/>
                    <a:lstStyle/>
                    <a:p>
                      <a:r>
                        <a:rPr lang="sv-SE" sz="1000" dirty="0"/>
                        <a:t>Fråga</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"Ja, alltid"</a:t>
                      </a:r>
                    </a:p>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Andel (%)</a:t>
                      </a:r>
                    </a:p>
                  </a:txBody>
                  <a:tcPr anchor="ctr"/>
                </a:tc>
                <a:tc>
                  <a:txBody>
                    <a:bodyPr/>
                    <a:lstStyle/>
                    <a:p>
                      <a:r>
                        <a:rPr lang="sv-SE" sz="1000" dirty="0"/>
                        <a:t>Antal svar</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"Ja, alltid"</a:t>
                      </a:r>
                    </a:p>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Andel (%) i kommun</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"Ja, alltid"</a:t>
                      </a:r>
                    </a:p>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Andel (%) i region</a:t>
                      </a:r>
                    </a:p>
                  </a:txBody>
                  <a:tcPr anchor="ctr"/>
                </a:tc>
                <a:extLst>
                  <a:ext uri="{0D108BD9-81ED-4DB2-BD59-A6C34878D82A}">
                    <a16:rowId xmlns:a16="http://schemas.microsoft.com/office/drawing/2014/main" val="14081197"/>
                  </a:ext>
                </a:extLst>
              </a:tr>
              <a:tr h="214132">
                <a:tc>
                  <a:txBody>
                    <a:bodyPr/>
                    <a:lstStyle/>
                    <a:p>
                      <a:r>
                        <a:rPr lang="sv-SE" sz="1200" dirty="0"/>
                        <a:t>Känns det bra att vara här?</a:t>
                      </a:r>
                    </a:p>
                  </a:txBody>
                  <a:tcPr anchor="ctr"/>
                </a:tc>
                <a:tc>
                  <a:txBody>
                    <a:bodyPr/>
                    <a:lstStyle/>
                    <a:p>
                      <a:r>
                        <a:rPr lang="sv-SE" sz="1200" dirty="0"/>
                        <a:t>100 %</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200" dirty="0"/>
                        <a:t>8</a:t>
                      </a:r>
                    </a:p>
                  </a:txBody>
                  <a:tcPr anchor="ctr"/>
                </a:tc>
                <a:tc>
                  <a:txBody>
                    <a:bodyPr/>
                    <a:lstStyle/>
                    <a:p>
                      <a:r>
                        <a:rPr lang="sv-SE" sz="1200" dirty="0"/>
                        <a:t>97 %</a:t>
                      </a:r>
                    </a:p>
                  </a:txBody>
                  <a:tcPr anchor="ctr"/>
                </a:tc>
                <a:tc>
                  <a:txBody>
                    <a:bodyPr/>
                    <a:lstStyle/>
                    <a:p>
                      <a:r>
                        <a:rPr lang="sv-SE" sz="1200" dirty="0"/>
                        <a:t>94 %</a:t>
                      </a:r>
                    </a:p>
                  </a:txBody>
                  <a:tcPr anchor="ctr"/>
                </a:tc>
                <a:extLst>
                  <a:ext uri="{0D108BD9-81ED-4DB2-BD59-A6C34878D82A}">
                    <a16:rowId xmlns:a16="http://schemas.microsoft.com/office/drawing/2014/main" val="2180593050"/>
                  </a:ext>
                </a:extLst>
              </a:tr>
              <a:tr h="214132">
                <a:tc>
                  <a:txBody>
                    <a:bodyPr/>
                    <a:lstStyle/>
                    <a:p>
                      <a:r>
                        <a:rPr lang="sv-SE" sz="1200" dirty="0"/>
                        <a:t>Tycker du att vuxna lyssnar på dig när du är här?</a:t>
                      </a:r>
                    </a:p>
                  </a:txBody>
                  <a:tcPr anchor="ctr"/>
                </a:tc>
                <a:tc>
                  <a:txBody>
                    <a:bodyPr/>
                    <a:lstStyle/>
                    <a:p>
                      <a:r>
                        <a:rPr lang="sv-SE" sz="1200" dirty="0"/>
                        <a:t>100 %</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200" dirty="0"/>
                        <a:t>9</a:t>
                      </a:r>
                    </a:p>
                  </a:txBody>
                  <a:tcPr anchor="ctr"/>
                </a:tc>
                <a:tc>
                  <a:txBody>
                    <a:bodyPr/>
                    <a:lstStyle/>
                    <a:p>
                      <a:r>
                        <a:rPr lang="sv-SE" sz="1200" dirty="0"/>
                        <a:t>83 %</a:t>
                      </a:r>
                    </a:p>
                  </a:txBody>
                  <a:tcPr anchor="ctr"/>
                </a:tc>
                <a:tc>
                  <a:txBody>
                    <a:bodyPr/>
                    <a:lstStyle/>
                    <a:p>
                      <a:r>
                        <a:rPr lang="sv-SE" sz="1200" dirty="0"/>
                        <a:t>78 %</a:t>
                      </a:r>
                    </a:p>
                  </a:txBody>
                  <a:tcPr anchor="ctr"/>
                </a:tc>
                <a:extLst>
                  <a:ext uri="{0D108BD9-81ED-4DB2-BD59-A6C34878D82A}">
                    <a16:rowId xmlns:a16="http://schemas.microsoft.com/office/drawing/2014/main" val="2419974229"/>
                  </a:ext>
                </a:extLst>
              </a:tr>
              <a:tr h="214132">
                <a:tc>
                  <a:txBody>
                    <a:bodyPr/>
                    <a:lstStyle/>
                    <a:p>
                      <a:r>
                        <a:rPr lang="sv-SE" sz="1200" dirty="0"/>
                        <a:t>Får du vara med och bestämma när du är här?</a:t>
                      </a:r>
                    </a:p>
                  </a:txBody>
                  <a:tcPr anchor="ctr"/>
                </a:tc>
                <a:tc>
                  <a:txBody>
                    <a:bodyPr/>
                    <a:lstStyle/>
                    <a:p>
                      <a:r>
                        <a:rPr lang="sv-SE" sz="1200" dirty="0"/>
                        <a:t>88 %</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200" dirty="0"/>
                        <a:t>8</a:t>
                      </a:r>
                    </a:p>
                  </a:txBody>
                  <a:tcPr anchor="ctr"/>
                </a:tc>
                <a:tc>
                  <a:txBody>
                    <a:bodyPr/>
                    <a:lstStyle/>
                    <a:p>
                      <a:r>
                        <a:rPr lang="sv-SE" sz="1200" dirty="0"/>
                        <a:t>79 %</a:t>
                      </a:r>
                    </a:p>
                  </a:txBody>
                  <a:tcPr anchor="ctr"/>
                </a:tc>
                <a:tc>
                  <a:txBody>
                    <a:bodyPr/>
                    <a:lstStyle/>
                    <a:p>
                      <a:r>
                        <a:rPr lang="sv-SE" sz="1200" dirty="0"/>
                        <a:t>80 %</a:t>
                      </a:r>
                    </a:p>
                  </a:txBody>
                  <a:tcPr anchor="ctr"/>
                </a:tc>
                <a:extLst>
                  <a:ext uri="{0D108BD9-81ED-4DB2-BD59-A6C34878D82A}">
                    <a16:rowId xmlns:a16="http://schemas.microsoft.com/office/drawing/2014/main" val="3038753263"/>
                  </a:ext>
                </a:extLst>
              </a:tr>
            </a:tbl>
          </a:graphicData>
        </a:graphic>
      </p:graphicFrame>
    </p:spTree>
    <p:extLst>
      <p:ext uri="{BB962C8B-B14F-4D97-AF65-F5344CB8AC3E}">
        <p14:creationId xmlns:p14="http://schemas.microsoft.com/office/powerpoint/2010/main" val="8955592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E0514D-6E66-B949-8A68-7933D2BB3F92}"/>
              </a:ext>
            </a:extLst>
          </p:cNvPr>
          <p:cNvSpPr>
            <a:spLocks noGrp="1"/>
          </p:cNvSpPr>
          <p:nvPr>
            <p:ph type="ctrTitle"/>
          </p:nvPr>
        </p:nvSpPr>
        <p:spPr/>
        <p:txBody>
          <a:bodyPr anchor="b">
            <a:normAutofit/>
          </a:bodyPr>
          <a:lstStyle/>
          <a:p>
            <a:r>
              <a:rPr lang="sv-SE" noProof="0" dirty="0"/>
              <a:t>Bakom rapporten</a:t>
            </a:r>
          </a:p>
        </p:txBody>
      </p:sp>
    </p:spTree>
    <p:extLst>
      <p:ext uri="{BB962C8B-B14F-4D97-AF65-F5344CB8AC3E}">
        <p14:creationId xmlns:p14="http://schemas.microsoft.com/office/powerpoint/2010/main" val="25414143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text 1">
            <a:extLst>
              <a:ext uri="{FF2B5EF4-FFF2-40B4-BE49-F238E27FC236}">
                <a16:creationId xmlns:a16="http://schemas.microsoft.com/office/drawing/2014/main" id="{49F65E7D-C370-F94D-9088-10051F6891E9}"/>
              </a:ext>
            </a:extLst>
          </p:cNvPr>
          <p:cNvSpPr txBox="1">
            <a:spLocks/>
          </p:cNvSpPr>
          <p:nvPr/>
        </p:nvSpPr>
        <p:spPr>
          <a:xfrm>
            <a:off x="5494259" y="1640807"/>
            <a:ext cx="4190702" cy="823912"/>
          </a:xfrm>
          <a:prstGeom prst="rect">
            <a:avLst/>
          </a:prstGeom>
        </p:spPr>
        <p:txBody>
          <a:bodyPr vert="horz" lIns="91440" tIns="45720" rIns="91440" bIns="45720" rtlCol="0" anchor="t">
            <a:normAutofit/>
          </a:bodyPr>
          <a:lstStyle>
            <a:lvl1pPr marL="0" indent="0" algn="l" defTabSz="914423" rtl="0" eaLnBrk="1" latinLnBrk="0" hangingPunct="1">
              <a:lnSpc>
                <a:spcPct val="90000"/>
              </a:lnSpc>
              <a:spcBef>
                <a:spcPts val="1001"/>
              </a:spcBef>
              <a:buFont typeface="Arial" panose="020B0604020202020204" pitchFamily="34" charset="0"/>
              <a:buNone/>
              <a:defRPr sz="1800" b="1" kern="1200">
                <a:solidFill>
                  <a:schemeClr val="tx1"/>
                </a:solidFill>
                <a:latin typeface="+mn-lt"/>
                <a:ea typeface="+mn-ea"/>
                <a:cs typeface="+mn-cs"/>
              </a:defRPr>
            </a:lvl1pPr>
            <a:lvl2pPr marL="457211" indent="0" algn="l" defTabSz="914423"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23" indent="0" algn="l" defTabSz="914423" rtl="0" eaLnBrk="1" latinLnBrk="0" hangingPunct="1">
              <a:lnSpc>
                <a:spcPct val="90000"/>
              </a:lnSpc>
              <a:spcBef>
                <a:spcPts val="500"/>
              </a:spcBef>
              <a:buFont typeface="Arial" panose="020B0604020202020204" pitchFamily="34" charset="0"/>
              <a:buNone/>
              <a:defRPr sz="1801" b="1" kern="1200">
                <a:solidFill>
                  <a:schemeClr val="tx1"/>
                </a:solidFill>
                <a:latin typeface="+mn-lt"/>
                <a:ea typeface="+mn-ea"/>
                <a:cs typeface="+mn-cs"/>
              </a:defRPr>
            </a:lvl3pPr>
            <a:lvl4pPr marL="1371634"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46"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57"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69"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80"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91"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sv-SE" dirty="0"/>
              <a:t>Projektgrupp</a:t>
            </a:r>
          </a:p>
        </p:txBody>
      </p:sp>
      <p:sp>
        <p:nvSpPr>
          <p:cNvPr id="3" name="Platshållare för innehåll 2">
            <a:extLst>
              <a:ext uri="{FF2B5EF4-FFF2-40B4-BE49-F238E27FC236}">
                <a16:creationId xmlns:a16="http://schemas.microsoft.com/office/drawing/2014/main" id="{AFA55ACC-A68C-F744-AEF7-6E2DD5D75B68}"/>
              </a:ext>
            </a:extLst>
          </p:cNvPr>
          <p:cNvSpPr>
            <a:spLocks noGrp="1"/>
          </p:cNvSpPr>
          <p:nvPr>
            <p:ph sz="half" idx="2"/>
          </p:nvPr>
        </p:nvSpPr>
        <p:spPr>
          <a:xfrm>
            <a:off x="541012" y="2219556"/>
            <a:ext cx="3970830" cy="3684588"/>
          </a:xfrm>
        </p:spPr>
        <p:txBody>
          <a:bodyPr>
            <a:normAutofit/>
          </a:bodyPr>
          <a:lstStyle/>
          <a:p>
            <a:pPr marL="0" indent="0">
              <a:buNone/>
            </a:pPr>
            <a:r>
              <a:rPr lang="sv-SE" sz="1400" dirty="0" err="1"/>
              <a:t>Lysio</a:t>
            </a:r>
            <a:r>
              <a:rPr lang="sv-SE" sz="1400" dirty="0"/>
              <a:t> Researchs mål är att genomföra undersökningar som leder till utveckling. Med forskningsbaserade arbetsmetoder och många års erfarenhet av undersökningsprocesser erbjuder vi lösningar som leder till välgrundade beslutsunderlag för organisationer och företag. </a:t>
            </a:r>
          </a:p>
          <a:p>
            <a:pPr marL="0" indent="0">
              <a:buNone/>
            </a:pPr>
            <a:r>
              <a:rPr lang="sv-SE" sz="1400" dirty="0" err="1"/>
              <a:t>Lysio</a:t>
            </a:r>
            <a:r>
              <a:rPr lang="sv-SE" sz="1400" dirty="0"/>
              <a:t> Research grundades 2009 och arbetar med undersökningar åt kunder i offentlig, akademisk, privat och ideell sektor.</a:t>
            </a:r>
          </a:p>
          <a:p>
            <a:pPr marL="0" indent="0">
              <a:buNone/>
            </a:pPr>
            <a:r>
              <a:rPr lang="sv-SE" sz="1400" dirty="0"/>
              <a:t>Vi finns i Göteborg, Lund och Stockholm. </a:t>
            </a:r>
          </a:p>
          <a:p>
            <a:endParaRPr lang="sv-SE" sz="1600" dirty="0"/>
          </a:p>
        </p:txBody>
      </p:sp>
      <p:sp>
        <p:nvSpPr>
          <p:cNvPr id="2" name="Platshållare för text 1">
            <a:extLst>
              <a:ext uri="{FF2B5EF4-FFF2-40B4-BE49-F238E27FC236}">
                <a16:creationId xmlns:a16="http://schemas.microsoft.com/office/drawing/2014/main" id="{9F1D8022-E332-CC4A-B3B9-9BF1CA0355AB}"/>
              </a:ext>
            </a:extLst>
          </p:cNvPr>
          <p:cNvSpPr>
            <a:spLocks noGrp="1"/>
          </p:cNvSpPr>
          <p:nvPr>
            <p:ph type="body" idx="1"/>
          </p:nvPr>
        </p:nvSpPr>
        <p:spPr/>
        <p:txBody>
          <a:bodyPr/>
          <a:lstStyle/>
          <a:p>
            <a:r>
              <a:rPr lang="sv-SE" dirty="0"/>
              <a:t>Enkäter, insamling och analys</a:t>
            </a:r>
          </a:p>
        </p:txBody>
      </p:sp>
      <p:sp>
        <p:nvSpPr>
          <p:cNvPr id="4" name="Rubrik 3">
            <a:extLst>
              <a:ext uri="{FF2B5EF4-FFF2-40B4-BE49-F238E27FC236}">
                <a16:creationId xmlns:a16="http://schemas.microsoft.com/office/drawing/2014/main" id="{5FF5F028-778A-374A-8A18-3A1AEF946B4D}"/>
              </a:ext>
            </a:extLst>
          </p:cNvPr>
          <p:cNvSpPr>
            <a:spLocks noGrp="1"/>
          </p:cNvSpPr>
          <p:nvPr>
            <p:ph type="title"/>
          </p:nvPr>
        </p:nvSpPr>
        <p:spPr/>
        <p:txBody>
          <a:bodyPr/>
          <a:lstStyle/>
          <a:p>
            <a:r>
              <a:rPr lang="sv-SE" dirty="0" err="1"/>
              <a:t>Lysio</a:t>
            </a:r>
            <a:r>
              <a:rPr lang="sv-SE" dirty="0"/>
              <a:t> Research</a:t>
            </a:r>
          </a:p>
        </p:txBody>
      </p:sp>
      <p:sp>
        <p:nvSpPr>
          <p:cNvPr id="6" name="Rektangel 5">
            <a:extLst>
              <a:ext uri="{FF2B5EF4-FFF2-40B4-BE49-F238E27FC236}">
                <a16:creationId xmlns:a16="http://schemas.microsoft.com/office/drawing/2014/main" id="{C2E50E01-027C-D5BE-43BA-C0E5039B62D3}"/>
              </a:ext>
              <a:ext uri="{C183D7F6-B498-43B3-948B-1728B52AA6E4}">
                <adec:decorative xmlns:adec="http://schemas.microsoft.com/office/drawing/2017/decorative" val="1"/>
              </a:ext>
            </a:extLst>
          </p:cNvPr>
          <p:cNvSpPr/>
          <p:nvPr/>
        </p:nvSpPr>
        <p:spPr>
          <a:xfrm>
            <a:off x="6145271" y="3903384"/>
            <a:ext cx="3539690" cy="1302024"/>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0" rIns="180000" rtlCol="0" anchor="ctr"/>
          <a:lstStyle/>
          <a:p>
            <a:endParaRPr lang="sv-SE" sz="1200" b="1">
              <a:solidFill>
                <a:sysClr val="windowText" lastClr="000000"/>
              </a:solidFill>
            </a:endParaRPr>
          </a:p>
        </p:txBody>
      </p:sp>
      <p:sp>
        <p:nvSpPr>
          <p:cNvPr id="8" name="textruta 7">
            <a:extLst>
              <a:ext uri="{FF2B5EF4-FFF2-40B4-BE49-F238E27FC236}">
                <a16:creationId xmlns:a16="http://schemas.microsoft.com/office/drawing/2014/main" id="{2A50931F-8FCD-D30D-351D-6E5FF61172A4}"/>
              </a:ext>
            </a:extLst>
          </p:cNvPr>
          <p:cNvSpPr txBox="1"/>
          <p:nvPr/>
        </p:nvSpPr>
        <p:spPr>
          <a:xfrm>
            <a:off x="6992202" y="4263086"/>
            <a:ext cx="3019264" cy="646331"/>
          </a:xfrm>
          <a:prstGeom prst="rect">
            <a:avLst/>
          </a:prstGeom>
          <a:noFill/>
        </p:spPr>
        <p:txBody>
          <a:bodyPr wrap="square" rtlCol="0">
            <a:spAutoFit/>
          </a:bodyPr>
          <a:lstStyle/>
          <a:p>
            <a:r>
              <a:rPr lang="sv-SE" sz="1200" b="1" dirty="0">
                <a:solidFill>
                  <a:schemeClr val="bg1"/>
                </a:solidFill>
                <a:latin typeface="Arial" panose="020B0604020202020204" pitchFamily="34" charset="0"/>
              </a:rPr>
              <a:t>Simon Tufvesson</a:t>
            </a:r>
          </a:p>
          <a:p>
            <a:r>
              <a:rPr lang="sv-SE" sz="1200" dirty="0">
                <a:solidFill>
                  <a:schemeClr val="bg1"/>
                </a:solidFill>
                <a:latin typeface="Arial" panose="020B0604020202020204" pitchFamily="34" charset="0"/>
              </a:rPr>
              <a:t>Analytiker</a:t>
            </a:r>
          </a:p>
          <a:p>
            <a:r>
              <a:rPr lang="sv-SE" sz="1200" dirty="0" err="1">
                <a:solidFill>
                  <a:schemeClr val="bg1"/>
                </a:solidFill>
                <a:latin typeface="Arial" panose="020B0604020202020204" pitchFamily="34" charset="0"/>
              </a:rPr>
              <a:t>simon.tufvesson@lysio.se</a:t>
            </a:r>
            <a:endParaRPr lang="sv-SE" sz="2000" dirty="0">
              <a:solidFill>
                <a:schemeClr val="bg1"/>
              </a:solidFill>
              <a:latin typeface="Arial" panose="020B0604020202020204" pitchFamily="34" charset="0"/>
            </a:endParaRPr>
          </a:p>
        </p:txBody>
      </p:sp>
      <p:pic>
        <p:nvPicPr>
          <p:cNvPr id="10" name="Bildobjekt 9">
            <a:extLst>
              <a:ext uri="{FF2B5EF4-FFF2-40B4-BE49-F238E27FC236}">
                <a16:creationId xmlns:a16="http://schemas.microsoft.com/office/drawing/2014/main" id="{86BC5308-1344-A3B3-49B1-BE0015BC9258}"/>
              </a:ext>
            </a:extLst>
          </p:cNvPr>
          <p:cNvPicPr>
            <a:picLocks noChangeAspect="1"/>
          </p:cNvPicPr>
          <p:nvPr/>
        </p:nvPicPr>
        <p:blipFill>
          <a:blip r:embed="rId2"/>
          <a:srcRect/>
          <a:stretch/>
        </p:blipFill>
        <p:spPr>
          <a:xfrm>
            <a:off x="5553313" y="3903975"/>
            <a:ext cx="1302024" cy="1302024"/>
          </a:xfrm>
          <a:prstGeom prst="rect">
            <a:avLst/>
          </a:prstGeom>
        </p:spPr>
      </p:pic>
      <p:sp>
        <p:nvSpPr>
          <p:cNvPr id="12" name="Rektangel 11">
            <a:extLst>
              <a:ext uri="{FF2B5EF4-FFF2-40B4-BE49-F238E27FC236}">
                <a16:creationId xmlns:a16="http://schemas.microsoft.com/office/drawing/2014/main" id="{D543CD04-B759-CAA7-0A3C-8A388558503C}"/>
              </a:ext>
              <a:ext uri="{C183D7F6-B498-43B3-948B-1728B52AA6E4}">
                <adec:decorative xmlns:adec="http://schemas.microsoft.com/office/drawing/2017/decorative" val="1"/>
              </a:ext>
            </a:extLst>
          </p:cNvPr>
          <p:cNvSpPr/>
          <p:nvPr/>
        </p:nvSpPr>
        <p:spPr>
          <a:xfrm>
            <a:off x="6145271" y="2250613"/>
            <a:ext cx="3539690" cy="1295649"/>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0" rIns="180000" rtlCol="0" anchor="ctr"/>
          <a:lstStyle/>
          <a:p>
            <a:endParaRPr lang="sv-SE" sz="1200" b="1">
              <a:solidFill>
                <a:sysClr val="windowText" lastClr="000000"/>
              </a:solidFill>
            </a:endParaRPr>
          </a:p>
        </p:txBody>
      </p:sp>
      <p:sp>
        <p:nvSpPr>
          <p:cNvPr id="13" name="textruta 12">
            <a:extLst>
              <a:ext uri="{FF2B5EF4-FFF2-40B4-BE49-F238E27FC236}">
                <a16:creationId xmlns:a16="http://schemas.microsoft.com/office/drawing/2014/main" id="{51A4F9A6-C51C-4787-FE59-7F1F60F612A0}"/>
              </a:ext>
            </a:extLst>
          </p:cNvPr>
          <p:cNvSpPr txBox="1"/>
          <p:nvPr/>
        </p:nvSpPr>
        <p:spPr>
          <a:xfrm>
            <a:off x="6980669" y="2572086"/>
            <a:ext cx="3019264" cy="646331"/>
          </a:xfrm>
          <a:prstGeom prst="rect">
            <a:avLst/>
          </a:prstGeom>
          <a:noFill/>
        </p:spPr>
        <p:txBody>
          <a:bodyPr wrap="square" rtlCol="0">
            <a:spAutoFit/>
          </a:bodyPr>
          <a:lstStyle/>
          <a:p>
            <a:r>
              <a:rPr lang="sv-SE" sz="1200" b="1" dirty="0">
                <a:solidFill>
                  <a:schemeClr val="bg1"/>
                </a:solidFill>
                <a:latin typeface="Arial" panose="020B0604020202020204" pitchFamily="34" charset="0"/>
              </a:rPr>
              <a:t>Elin Hoffman</a:t>
            </a:r>
            <a:br>
              <a:rPr lang="sv-SE" sz="1200" b="1" dirty="0">
                <a:solidFill>
                  <a:schemeClr val="bg1"/>
                </a:solidFill>
                <a:latin typeface="Arial" panose="020B0604020202020204" pitchFamily="34" charset="0"/>
              </a:rPr>
            </a:br>
            <a:r>
              <a:rPr lang="sv-SE" sz="1200" dirty="0">
                <a:solidFill>
                  <a:schemeClr val="bg1"/>
                </a:solidFill>
                <a:latin typeface="Arial" panose="020B0604020202020204" pitchFamily="34" charset="0"/>
              </a:rPr>
              <a:t>Projektledare</a:t>
            </a:r>
          </a:p>
          <a:p>
            <a:r>
              <a:rPr lang="sv-SE" sz="1200" dirty="0" err="1">
                <a:solidFill>
                  <a:schemeClr val="bg1"/>
                </a:solidFill>
                <a:latin typeface="Arial" panose="020B0604020202020204" pitchFamily="34" charset="0"/>
              </a:rPr>
              <a:t>elin.hoffman@lysio.se</a:t>
            </a:r>
            <a:endParaRPr lang="sv-SE" sz="1200" dirty="0">
              <a:solidFill>
                <a:schemeClr val="bg1"/>
              </a:solidFill>
              <a:latin typeface="Arial" panose="020B0604020202020204" pitchFamily="34" charset="0"/>
            </a:endParaRPr>
          </a:p>
        </p:txBody>
      </p:sp>
      <p:pic>
        <p:nvPicPr>
          <p:cNvPr id="14" name="Bildobjekt 13">
            <a:extLst>
              <a:ext uri="{FF2B5EF4-FFF2-40B4-BE49-F238E27FC236}">
                <a16:creationId xmlns:a16="http://schemas.microsoft.com/office/drawing/2014/main" id="{92C2968D-22B5-E97D-E134-35B1631D780B}"/>
              </a:ext>
            </a:extLst>
          </p:cNvPr>
          <p:cNvPicPr>
            <a:picLocks/>
          </p:cNvPicPr>
          <p:nvPr/>
        </p:nvPicPr>
        <p:blipFill>
          <a:blip r:embed="rId3"/>
          <a:srcRect/>
          <a:stretch/>
        </p:blipFill>
        <p:spPr>
          <a:xfrm>
            <a:off x="5494259" y="2251205"/>
            <a:ext cx="1302024" cy="1303200"/>
          </a:xfrm>
          <a:prstGeom prst="rect">
            <a:avLst/>
          </a:prstGeom>
        </p:spPr>
      </p:pic>
    </p:spTree>
    <p:extLst>
      <p:ext uri="{BB962C8B-B14F-4D97-AF65-F5344CB8AC3E}">
        <p14:creationId xmlns:p14="http://schemas.microsoft.com/office/powerpoint/2010/main" val="36764341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C4CC0AF0-7D70-E847-A2C3-48E4FDA2249E}"/>
              </a:ext>
            </a:extLst>
          </p:cNvPr>
          <p:cNvSpPr>
            <a:spLocks noGrp="1"/>
          </p:cNvSpPr>
          <p:nvPr>
            <p:ph type="ctrTitle"/>
          </p:nvPr>
        </p:nvSpPr>
        <p:spPr>
          <a:xfrm>
            <a:off x="1562100" y="2009558"/>
            <a:ext cx="6781800" cy="685517"/>
          </a:xfrm>
        </p:spPr>
        <p:txBody>
          <a:bodyPr anchor="b">
            <a:normAutofit fontScale="90000"/>
          </a:bodyPr>
          <a:lstStyle/>
          <a:p>
            <a:r>
              <a:rPr lang="sv-SE" sz="2800" noProof="0" dirty="0">
                <a:solidFill>
                  <a:schemeClr val="bg1"/>
                </a:solidFill>
              </a:rPr>
              <a:t>Undersökning och analys av </a:t>
            </a:r>
            <a:r>
              <a:rPr lang="sv-SE" sz="2800" noProof="0" dirty="0" err="1">
                <a:solidFill>
                  <a:schemeClr val="bg1"/>
                </a:solidFill>
              </a:rPr>
              <a:t>Lysio</a:t>
            </a:r>
            <a:r>
              <a:rPr lang="sv-SE" sz="2800" noProof="0" dirty="0">
                <a:solidFill>
                  <a:schemeClr val="bg1"/>
                </a:solidFill>
              </a:rPr>
              <a:t> Research</a:t>
            </a:r>
            <a:endParaRPr lang="sv-SE" noProof="0" dirty="0"/>
          </a:p>
        </p:txBody>
      </p:sp>
      <p:sp>
        <p:nvSpPr>
          <p:cNvPr id="8" name="Subtitle 1">
            <a:extLst>
              <a:ext uri="{FF2B5EF4-FFF2-40B4-BE49-F238E27FC236}">
                <a16:creationId xmlns:a16="http://schemas.microsoft.com/office/drawing/2014/main" id="{6CB8BD4E-D835-4BD9-8FBE-672CF3191DC8}"/>
              </a:ext>
            </a:extLst>
          </p:cNvPr>
          <p:cNvSpPr>
            <a:spLocks noGrp="1"/>
          </p:cNvSpPr>
          <p:nvPr>
            <p:ph type="subTitle" idx="4294967295"/>
          </p:nvPr>
        </p:nvSpPr>
        <p:spPr>
          <a:xfrm>
            <a:off x="1955800" y="2845593"/>
            <a:ext cx="5994400" cy="1166813"/>
          </a:xfrm>
        </p:spPr>
        <p:txBody>
          <a:bodyPr anchor="t">
            <a:normAutofit/>
          </a:bodyPr>
          <a:lstStyle/>
          <a:p>
            <a:pPr marL="0" indent="0" algn="ctr">
              <a:buNone/>
            </a:pPr>
            <a:r>
              <a:rPr lang="sv-SE" noProof="0" dirty="0">
                <a:hlinkClick r:id="rId3"/>
              </a:rPr>
              <a:t>www.lysio.se</a:t>
            </a:r>
            <a:endParaRPr lang="sv-SE" noProof="0" dirty="0"/>
          </a:p>
          <a:p>
            <a:pPr algn="ctr"/>
            <a:endParaRPr lang="sv-SE" noProof="0" dirty="0"/>
          </a:p>
        </p:txBody>
      </p:sp>
    </p:spTree>
    <p:extLst>
      <p:ext uri="{BB962C8B-B14F-4D97-AF65-F5344CB8AC3E}">
        <p14:creationId xmlns:p14="http://schemas.microsoft.com/office/powerpoint/2010/main" val="123407981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Office-tema">
  <a:themeElements>
    <a:clrScheme name="Enkätfabriken">
      <a:dk1>
        <a:srgbClr val="000000"/>
      </a:dk1>
      <a:lt1>
        <a:srgbClr val="FFFFFF"/>
      </a:lt1>
      <a:dk2>
        <a:srgbClr val="565655"/>
      </a:dk2>
      <a:lt2>
        <a:srgbClr val="F6F6F6"/>
      </a:lt2>
      <a:accent1>
        <a:srgbClr val="9DCC8F"/>
      </a:accent1>
      <a:accent2>
        <a:srgbClr val="64B34B"/>
      </a:accent2>
      <a:accent3>
        <a:srgbClr val="F29559"/>
      </a:accent3>
      <a:accent4>
        <a:srgbClr val="EA5901"/>
      </a:accent4>
      <a:accent5>
        <a:srgbClr val="85C5CB"/>
      </a:accent5>
      <a:accent6>
        <a:srgbClr val="F6E183"/>
      </a:accent6>
      <a:hlink>
        <a:srgbClr val="64B34B"/>
      </a:hlink>
      <a:folHlink>
        <a:srgbClr val="9DC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689B889-B641-4945-943E-0236FEAB993A}" vid="{C79D37AD-CB5A-5045-BAA4-5B7F22F2E083}"/>
    </a:ext>
  </a:extLst>
</a:theme>
</file>

<file path=ppt/theme/theme2.xml><?xml version="1.0" encoding="utf-8"?>
<a:theme xmlns:a="http://schemas.openxmlformats.org/drawingml/2006/main" name="1_Office-tema">
  <a:themeElements>
    <a:clrScheme name="Enkätfabriken">
      <a:dk1>
        <a:srgbClr val="000000"/>
      </a:dk1>
      <a:lt1>
        <a:srgbClr val="FFFFFF"/>
      </a:lt1>
      <a:dk2>
        <a:srgbClr val="565655"/>
      </a:dk2>
      <a:lt2>
        <a:srgbClr val="F6F6F6"/>
      </a:lt2>
      <a:accent1>
        <a:srgbClr val="9DCC8F"/>
      </a:accent1>
      <a:accent2>
        <a:srgbClr val="64B34B"/>
      </a:accent2>
      <a:accent3>
        <a:srgbClr val="F29559"/>
      </a:accent3>
      <a:accent4>
        <a:srgbClr val="EA5901"/>
      </a:accent4>
      <a:accent5>
        <a:srgbClr val="85C5CB"/>
      </a:accent5>
      <a:accent6>
        <a:srgbClr val="F6E183"/>
      </a:accent6>
      <a:hlink>
        <a:srgbClr val="64B34B"/>
      </a:hlink>
      <a:folHlink>
        <a:srgbClr val="9DC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689B889-B641-4945-943E-0236FEAB993A}" vid="{9297055B-BB63-4045-9961-FE030DD7E78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8e37dbc-c6c8-4b8a-9812-2185cae5af5a">
      <Terms xmlns="http://schemas.microsoft.com/office/infopath/2007/PartnerControls"/>
    </lcf76f155ced4ddcb4097134ff3c332f>
    <TaxCatchAll xmlns="19c01820-739e-471e-80ca-26647c644fd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CD69179970A534428738365F70FB50E8" ma:contentTypeVersion="15" ma:contentTypeDescription="Skapa ett nytt dokument." ma:contentTypeScope="" ma:versionID="4c359fcc6d69d48d7ed0ca9f11ed4dfa">
  <xsd:schema xmlns:xsd="http://www.w3.org/2001/XMLSchema" xmlns:xs="http://www.w3.org/2001/XMLSchema" xmlns:p="http://schemas.microsoft.com/office/2006/metadata/properties" xmlns:ns2="18e37dbc-c6c8-4b8a-9812-2185cae5af5a" xmlns:ns3="19c01820-739e-471e-80ca-26647c644fda" targetNamespace="http://schemas.microsoft.com/office/2006/metadata/properties" ma:root="true" ma:fieldsID="42f73741a19f52f6ff261159dd0a7c06" ns2:_="" ns3:_="">
    <xsd:import namespace="18e37dbc-c6c8-4b8a-9812-2185cae5af5a"/>
    <xsd:import namespace="19c01820-739e-471e-80ca-26647c644fd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e37dbc-c6c8-4b8a-9812-2185cae5af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Bildmarkeringar" ma:readOnly="false" ma:fieldId="{5cf76f15-5ced-4ddc-b409-7134ff3c332f}" ma:taxonomyMulti="true" ma:sspId="eaed434e-2057-4e20-9fa0-651e19c86a85"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9c01820-739e-471e-80ca-26647c644fda" elementFormDefault="qualified">
    <xsd:import namespace="http://schemas.microsoft.com/office/2006/documentManagement/types"/>
    <xsd:import namespace="http://schemas.microsoft.com/office/infopath/2007/PartnerControls"/>
    <xsd:element name="SharedWithUsers" ma:index="14"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at med information" ma:internalName="SharedWithDetails" ma:readOnly="true">
      <xsd:simpleType>
        <xsd:restriction base="dms:Note">
          <xsd:maxLength value="255"/>
        </xsd:restriction>
      </xsd:simpleType>
    </xsd:element>
    <xsd:element name="TaxCatchAll" ma:index="18" nillable="true" ma:displayName="Taxonomy Catch All Column" ma:hidden="true" ma:list="{0a016efe-a0ea-4c1c-8d5f-6cccf1999655}" ma:internalName="TaxCatchAll" ma:showField="CatchAllData" ma:web="19c01820-739e-471e-80ca-26647c644f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5A257A1-464A-4F4A-85E3-3203FF048477}">
  <ds:schemaRefs>
    <ds:schemaRef ds:uri="http://schemas.microsoft.com/sharepoint/v3/contenttype/forms"/>
  </ds:schemaRefs>
</ds:datastoreItem>
</file>

<file path=customXml/itemProps2.xml><?xml version="1.0" encoding="utf-8"?>
<ds:datastoreItem xmlns:ds="http://schemas.openxmlformats.org/officeDocument/2006/customXml" ds:itemID="{AB8A6810-60C5-43F0-91E7-CDE3CDB755AE}">
  <ds:schemaRefs>
    <ds:schemaRef ds:uri="http://purl.org/dc/dcmitype/"/>
    <ds:schemaRef ds:uri="http://schemas.microsoft.com/office/infopath/2007/PartnerControls"/>
    <ds:schemaRef ds:uri="http://purl.org/dc/terms/"/>
    <ds:schemaRef ds:uri="http://purl.org/dc/elements/1.1/"/>
    <ds:schemaRef ds:uri="http://schemas.microsoft.com/office/2006/documentManagement/types"/>
    <ds:schemaRef ds:uri="97c4c201-fa17-49dd-9cc8-7201966f69fb"/>
    <ds:schemaRef ds:uri="http://www.w3.org/XML/1998/namespace"/>
    <ds:schemaRef ds:uri="http://schemas.openxmlformats.org/package/2006/metadata/core-properties"/>
    <ds:schemaRef ds:uri="293ca38d-8a01-4d17-99f3-6244240f344d"/>
    <ds:schemaRef ds:uri="http://schemas.microsoft.com/office/2006/metadata/properties"/>
  </ds:schemaRefs>
</ds:datastoreItem>
</file>

<file path=customXml/itemProps3.xml><?xml version="1.0" encoding="utf-8"?>
<ds:datastoreItem xmlns:ds="http://schemas.openxmlformats.org/officeDocument/2006/customXml" ds:itemID="{FBCCEDC6-618D-45E6-A2B8-4232AC2F26FB}"/>
</file>

<file path=docMetadata/LabelInfo.xml><?xml version="1.0" encoding="utf-8"?>
<clbl:labelList xmlns:clbl="http://schemas.microsoft.com/office/2020/mipLabelMetadata">
  <clbl:label id="{7a967b6a-3783-47cf-8fdb-0b1118f65e05}" enabled="1" method="Standard" siteId="{aece5b19-8227-4c27-8218-1aea120ec062}" removed="0"/>
</clbl:labelList>
</file>

<file path=docProps/app.xml><?xml version="1.0" encoding="utf-8"?>
<Properties xmlns="http://schemas.openxmlformats.org/officeDocument/2006/extended-properties" xmlns:vt="http://schemas.openxmlformats.org/officeDocument/2006/docPropsVTypes">
  <Template>Office-tema</Template>
  <TotalTime>7033</TotalTime>
  <Words>464</Words>
  <Application>Microsoft Macintosh PowerPoint</Application>
  <PresentationFormat>A4 (210 x 297 mm)</PresentationFormat>
  <Paragraphs>73</Paragraphs>
  <Slides>8</Slides>
  <Notes>3</Notes>
  <HiddenSlides>0</HiddenSlides>
  <MMClips>0</MMClips>
  <ScaleCrop>false</ScaleCrop>
  <HeadingPairs>
    <vt:vector size="6" baseType="variant">
      <vt:variant>
        <vt:lpstr>Använt teckensnitt</vt:lpstr>
      </vt:variant>
      <vt:variant>
        <vt:i4>5</vt:i4>
      </vt:variant>
      <vt:variant>
        <vt:lpstr>Tema</vt:lpstr>
      </vt:variant>
      <vt:variant>
        <vt:i4>2</vt:i4>
      </vt:variant>
      <vt:variant>
        <vt:lpstr>Bildrubriker</vt:lpstr>
      </vt:variant>
      <vt:variant>
        <vt:i4>8</vt:i4>
      </vt:variant>
    </vt:vector>
  </HeadingPairs>
  <TitlesOfParts>
    <vt:vector size="15" baseType="lpstr">
      <vt:lpstr>Arial</vt:lpstr>
      <vt:lpstr>Arial Black</vt:lpstr>
      <vt:lpstr>Calibri</vt:lpstr>
      <vt:lpstr>Courier New</vt:lpstr>
      <vt:lpstr>Systemtypsnitt normalt</vt:lpstr>
      <vt:lpstr>Office-tema</vt:lpstr>
      <vt:lpstr>1_Office-tema</vt:lpstr>
      <vt:lpstr>Enkät på familjecentraler</vt:lpstr>
      <vt:lpstr>Bakgrund</vt:lpstr>
      <vt:lpstr>Genomförande</vt:lpstr>
      <vt:lpstr>Resultat besöksenkät barn</vt:lpstr>
      <vt:lpstr>Frågor i barnenkäten</vt:lpstr>
      <vt:lpstr>Bakom rapporten</vt:lpstr>
      <vt:lpstr>Lysio Research</vt:lpstr>
      <vt:lpstr>Undersökning och analys av Lysio Research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Rapportrubrik</dc:title>
  <dc:creator>Elin Hoffman</dc:creator>
  <cp:lastModifiedBy>Elin Hoffman</cp:lastModifiedBy>
  <cp:revision>92</cp:revision>
  <dcterms:created xsi:type="dcterms:W3CDTF">2023-11-13T16:53:19Z</dcterms:created>
  <dcterms:modified xsi:type="dcterms:W3CDTF">2026-01-15T15:06:35Z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0x010100CD69179970A534428738365F70FB50E8</vt:lpwstr>
  </property>
  <property fmtid="{D5CDD505-2E9C-101B-9397-08002B2CF9AE}" pid="3" name="MediaServiceImageTags">
    <vt:lpwstr/>
  </property>
</Properties>
</file>