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72" r:id="rId21"/>
    <p:sldId id="304" r:id="rId22"/>
    <p:sldId id="371" r:id="rId23"/>
    <p:sldId id="305" r:id="rId24"/>
    <p:sldId id="306" r:id="rId25"/>
    <p:sldId id="307" r:id="rId26"/>
    <p:sldId id="374" r:id="rId28"/>
    <p:sldId id="310" r:id="rId29"/>
    <p:sldId id="308" r:id="rId30"/>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Annat</c:v>
                </c:pt>
                <c:pt idx="3">
                  <c:v>Förberedelse graviditet</c:v>
                </c:pt>
                <c:pt idx="4">
                  <c:v>Krissamtal</c:v>
                </c:pt>
                <c:pt idx="5">
                  <c:v>Psykisk ohälsa</c:v>
                </c:pt>
                <c:pt idx="6">
                  <c:v>Ekonomi</c:v>
                </c:pt>
                <c:pt idx="7">
                  <c:v>Migration</c:v>
                </c:pt>
                <c:pt idx="8">
                  <c:v>Samhällsinformation</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0.0</c:v>
                </c:pt>
                <c:pt idx="1">
                  <c:v>1.0</c:v>
                </c:pt>
                <c:pt idx="2">
                  <c:v>0.0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0.0</c:v>
                </c:pt>
                <c:pt idx="2">
                  <c:v>0.0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0687-3F77-E1C4-A41A-5825C0B529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8490A2-009C-21D9-B3A6-A77B03C80E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A24DA-E24B-200C-16A8-ADD8D367E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F6CD1FB-9E9B-05EC-2F8F-A3753CA0788E}"/>
              </a:ext>
            </a:extLst>
          </p:cNvPr>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06633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Karlskoga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Samordnare</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8</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2</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8</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a:t>
            </a:r>
          </a:p>
        </p:txBody>
      </p:sp>
      <p:sp>
        <p:nvSpPr>
          <p:cNvPr id="3" name="Platshållare för innehåll 1">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De som har barn sedan tidigare.</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612-3E08-75F9-8366-35ACF639F7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DED5FC-8E39-EFB6-FFE1-9E06E81DF0BC}"/>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3" name="Platshållare för text 2">
            <a:extLst>
              <a:ext uri="{FF2B5EF4-FFF2-40B4-BE49-F238E27FC236}">
                <a16:creationId xmlns:a16="http://schemas.microsoft.com/office/drawing/2014/main" id="{1B001F35-8ADC-8FCB-AB81-1043397655FD}"/>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 </a:t>
            </a:r>
          </a:p>
          <a:p>
            <a:r>
              <a:rPr lang="sv-SE" b="0"/>
              <a:t> </a:t>
            </a:r>
            <a:endParaRPr lang="sv-SE" sz="1600"/>
          </a:p>
        </p:txBody>
      </p:sp>
      <p:sp>
        <p:nvSpPr>
          <p:cNvPr id="5" name="Platshållare för innehåll 1">
            <a:extLst>
              <a:ext uri="{FF2B5EF4-FFF2-40B4-BE49-F238E27FC236}">
                <a16:creationId xmlns:a16="http://schemas.microsoft.com/office/drawing/2014/main" id="{8D202F4C-A622-98A4-C973-C982C8058D9A}"/>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De som har fler barn.</a:t>
            </a:r>
          </a:p>
        </p:txBody>
      </p:sp>
    </p:spTree>
    <p:extLst>
      <p:ext uri="{BB962C8B-B14F-4D97-AF65-F5344CB8AC3E}">
        <p14:creationId xmlns:p14="http://schemas.microsoft.com/office/powerpoint/2010/main" val="311428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Platshållare för innehåll 1">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Stöd från socialrådgivare.</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Utökade hembesök. Introduktion Öppna förskolan.</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Babybokisgrupper. Delar ut gåvoböcker. Samlingar med sång, rim och ramsor. Sagostunder. Bildstöd.</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Utökade hembesök. Erbjuder särskild öppen verksamhet för pappor. Erbjuder särskild öppen verksamhet för tvilling- och trillingföräldrar.</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665 %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149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551 %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1 450</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328</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200 %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20</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376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300 %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100</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04A84123-48DA-42F4-A209-86DD172221F6}"/>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