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04" r:id="rId22"/>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Krissamtal</c:v>
                </c:pt>
                <c:pt idx="1">
                  <c:v>Stöd i föräldrarollen</c:v>
                </c:pt>
                <c:pt idx="2">
                  <c:v>Relationer i familjen</c:v>
                </c:pt>
                <c:pt idx="3">
                  <c:v>Förberedelse graviditet</c:v>
                </c:pt>
                <c:pt idx="4">
                  <c:v>Psykisk ohälsa</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0.0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Lindesbergs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30 %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Öppen förskola</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12</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2</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11</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vid behov och möjlighet</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 har den i ryggraden och pratar ofta om det i alla samanhang</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uppmuntrar till att komma och delta på öppna förskolan</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nära samarbete med biblioteket och logopeder</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men vi kan bli bättre, BVC träffar alla där kan man nå ut med mera riktitad information</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250 %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208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375 %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917</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108</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9</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0,5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273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1 308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28</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ACBD1E47-C922-4C10-B8C6-88CDD5A41465}"/>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