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ngesInfos/changesInfo1.xml" ContentType="application/vnd.ms-powerpoint.changesinfo+xml"/>
  <Override PartName="/ppt/charts/chart1.xml" ContentType="application/vnd.openxmlformats-officedocument.drawingml.chart+xml"/>
  <Override PartName="/ppt/charts/colors1.xml" ContentType="application/vnd.ms-office.chartcolorstyle+xml"/>
  <Override PartName="/ppt/charts/style1.xml" ContentType="application/vnd.ms-office.chart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701" r:id="rId5"/>
  </p:sldMasterIdLst>
  <p:notesMasterIdLst>
    <p:notesMasterId r:id="rId14"/>
  </p:notesMasterIdLst>
  <p:sldIdLst>
    <p:sldId id="256" r:id="rId6"/>
    <p:sldId id="270" r:id="rId7"/>
    <p:sldId id="272" r:id="rId8"/>
    <p:sldId id="289" r:id="rId9"/>
    <p:sldId id="291" r:id="rId10"/>
    <p:sldId id="275" r:id="rId11"/>
    <p:sldId id="292" r:id="rId12"/>
    <p:sldId id="263" r:id="rId13"/>
  </p:sldIdLst>
  <p:sldSz cx="9906000" cy="6858000" type="A4"/>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030B6F25-6B5A-6F4C-9D4C-57D49984E6D5}">
          <p14:sldIdLst>
            <p14:sldId id="256"/>
          </p14:sldIdLst>
        </p14:section>
        <p14:section name="Bakgrund och genomförande" id="{35EF752E-4FD3-F046-89F9-FAAD6614151C}">
          <p14:sldIdLst>
            <p14:sldId id="270"/>
            <p14:sldId id="272"/>
          </p14:sldIdLst>
        </p14:section>
        <p14:section name="Resultat samverkansenkät - medarbetare" id="{28B2AF02-860A-E942-A313-1F251C26117A}">
          <p14:sldIdLst>
            <p14:sldId id="289"/>
            <p14:sldId id="291"/>
          </p14:sldIdLst>
        </p14:section>
        <p14:section name="avslut" id="{83D066F8-97A2-F24D-BA72-3F493910BE4D}">
          <p14:sldIdLst>
            <p14:sldId id="275"/>
            <p14:sldId id="292"/>
            <p14:sldId id="263"/>
          </p14:sldIdLst>
        </p14:section>
      </p14:sectionLst>
    </p:ex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CC8F"/>
    <a:srgbClr val="F5D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172C50-6E88-D640-8C94-73EA4E5BEDCB}" v="6" dt="2025-12-09T08:38:52.787"/>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just format 2 - Dekorfärg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just format 1 - Dekorfär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just format 1 - Dekorfärg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Format med tema 1 - dekorfär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Format med tema 1 - dekorfärg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DA37D80-6434-44D0-A028-1B22A696006F}" styleName="Ljust format 3 - Dekorfärg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just format 3 - Dekorfärg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llanmörkt format 1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llanmörkt format 1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llanmörkt format 4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llanmörkt format 4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5BE263C-DBD7-4A20-BB59-AAB30ACAA65A}" styleName="Mellanmörkt format 3 - Dekorfärg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68"/>
    <p:restoredTop sz="95616"/>
  </p:normalViewPr>
  <p:slideViewPr>
    <p:cSldViewPr snapToGrid="0" snapToObjects="1" showGuides="1">
      <p:cViewPr varScale="1">
        <p:scale>
          <a:sx n="96" d="100"/>
          <a:sy n="96" d="100"/>
        </p:scale>
        <p:origin x="184" y="720"/>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83" d="100"/>
          <a:sy n="83" d="100"/>
        </p:scale>
        <p:origin x="2784" y="200"/>
      </p:cViewPr>
      <p:guideLst/>
    </p:cSldViewPr>
  </p:notes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Master" Target="slideMasters/slideMaster2.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9" Type="http://schemas.microsoft.com/office/2016/11/relationships/changesInfo" Target="changesInfos/changesInfo1.xml"/><Relationship Id="rId2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n Hoffman" userId="a2599513-e340-4996-a3a8-180e7af7950c" providerId="ADAL" clId="{2C255B75-C64B-5F50-B0ED-AD003553D8A7}"/>
    <pc:docChg chg="custSel modSld modMainMaster modSection">
      <pc:chgData name="Elin Hoffman" userId="a2599513-e340-4996-a3a8-180e7af7950c" providerId="ADAL" clId="{2C255B75-C64B-5F50-B0ED-AD003553D8A7}" dt="2025-11-21T15:56:27.767" v="36" actId="20577"/>
      <pc:docMkLst>
        <pc:docMk/>
      </pc:docMkLst>
      <pc:sldChg chg="modSp">
        <pc:chgData name="Elin Hoffman" userId="a2599513-e340-4996-a3a8-180e7af7950c" providerId="ADAL" clId="{2C255B75-C64B-5F50-B0ED-AD003553D8A7}" dt="2025-11-12T13:20:45.132" v="10"/>
        <pc:sldMkLst>
          <pc:docMk/>
          <pc:sldMk cId="1892622936" sldId="256"/>
        </pc:sldMkLst>
        <pc:spChg chg="mod">
          <ac:chgData name="Elin Hoffman" userId="a2599513-e340-4996-a3a8-180e7af7950c" providerId="ADAL" clId="{2C255B75-C64B-5F50-B0ED-AD003553D8A7}" dt="2025-11-12T13:20:45.132" v="10"/>
          <ac:spMkLst>
            <pc:docMk/>
            <pc:sldMk cId="1892622936" sldId="256"/>
            <ac:spMk id="2" creationId="{B4CDA959-F182-8C4F-9624-673179E93A8F}"/>
          </ac:spMkLst>
        </pc:spChg>
      </pc:sldChg>
      <pc:sldChg chg="modSp">
        <pc:chgData name="Elin Hoffman" userId="a2599513-e340-4996-a3a8-180e7af7950c" providerId="ADAL" clId="{2C255B75-C64B-5F50-B0ED-AD003553D8A7}" dt="2025-11-11T15:20:07.146" v="7"/>
        <pc:sldMkLst>
          <pc:docMk/>
          <pc:sldMk cId="1234079812" sldId="263"/>
        </pc:sldMkLst>
        <pc:spChg chg="mod">
          <ac:chgData name="Elin Hoffman" userId="a2599513-e340-4996-a3a8-180e7af7950c" providerId="ADAL" clId="{2C255B75-C64B-5F50-B0ED-AD003553D8A7}" dt="2025-11-11T15:19:59.950" v="6"/>
          <ac:spMkLst>
            <pc:docMk/>
            <pc:sldMk cId="1234079812" sldId="263"/>
            <ac:spMk id="3" creationId="{C4CC0AF0-7D70-E847-A2C3-48E4FDA2249E}"/>
          </ac:spMkLst>
        </pc:spChg>
        <pc:spChg chg="mod">
          <ac:chgData name="Elin Hoffman" userId="a2599513-e340-4996-a3a8-180e7af7950c" providerId="ADAL" clId="{2C255B75-C64B-5F50-B0ED-AD003553D8A7}" dt="2025-11-11T15:20:07.146" v="7"/>
          <ac:spMkLst>
            <pc:docMk/>
            <pc:sldMk cId="1234079812" sldId="263"/>
            <ac:spMk id="8" creationId="{6CB8BD4E-D835-4BD9-8FBE-672CF3191DC8}"/>
          </ac:spMkLst>
        </pc:spChg>
      </pc:sldChg>
      <pc:sldChg chg="modSp">
        <pc:chgData name="Elin Hoffman" userId="a2599513-e340-4996-a3a8-180e7af7950c" providerId="ADAL" clId="{2C255B75-C64B-5F50-B0ED-AD003553D8A7}" dt="2025-11-11T15:31:27.589" v="8"/>
        <pc:sldMkLst>
          <pc:docMk/>
          <pc:sldMk cId="437718305" sldId="270"/>
        </pc:sldMkLst>
        <pc:spChg chg="mod">
          <ac:chgData name="Elin Hoffman" userId="a2599513-e340-4996-a3a8-180e7af7950c" providerId="ADAL" clId="{2C255B75-C64B-5F50-B0ED-AD003553D8A7}" dt="2025-11-11T15:31:27.589" v="8"/>
          <ac:spMkLst>
            <pc:docMk/>
            <pc:sldMk cId="437718305" sldId="270"/>
            <ac:spMk id="3" creationId="{73D10F25-7EC2-E840-87D4-D44A80BBAAD0}"/>
          </ac:spMkLst>
        </pc:spChg>
      </pc:sldChg>
      <pc:sldChg chg="modSp mod">
        <pc:chgData name="Elin Hoffman" userId="a2599513-e340-4996-a3a8-180e7af7950c" providerId="ADAL" clId="{2C255B75-C64B-5F50-B0ED-AD003553D8A7}" dt="2025-11-21T15:56:27.767" v="36" actId="20577"/>
        <pc:sldMkLst>
          <pc:docMk/>
          <pc:sldMk cId="2232714395" sldId="272"/>
        </pc:sldMkLst>
        <pc:spChg chg="mod">
          <ac:chgData name="Elin Hoffman" userId="a2599513-e340-4996-a3a8-180e7af7950c" providerId="ADAL" clId="{2C255B75-C64B-5F50-B0ED-AD003553D8A7}" dt="2025-11-21T15:56:27.767" v="36" actId="20577"/>
          <ac:spMkLst>
            <pc:docMk/>
            <pc:sldMk cId="2232714395" sldId="272"/>
            <ac:spMk id="3" creationId="{73D10F25-7EC2-E840-87D4-D44A80BBAAD0}"/>
          </ac:spMkLst>
        </pc:spChg>
        <pc:graphicFrameChg chg="mod modGraphic">
          <ac:chgData name="Elin Hoffman" userId="a2599513-e340-4996-a3a8-180e7af7950c" providerId="ADAL" clId="{2C255B75-C64B-5F50-B0ED-AD003553D8A7}" dt="2025-11-12T13:52:58.176" v="24" actId="255"/>
          <ac:graphicFrameMkLst>
            <pc:docMk/>
            <pc:sldMk cId="2232714395" sldId="272"/>
            <ac:graphicFrameMk id="2" creationId="{EAFECFE0-4DDA-B877-7E92-5FFF044EB178}"/>
          </ac:graphicFrameMkLst>
        </pc:graphicFrameChg>
      </pc:sldChg>
      <pc:sldChg chg="modSp mod">
        <pc:chgData name="Elin Hoffman" userId="a2599513-e340-4996-a3a8-180e7af7950c" providerId="ADAL" clId="{2C255B75-C64B-5F50-B0ED-AD003553D8A7}" dt="2025-11-12T13:21:30.645" v="14" actId="20577"/>
        <pc:sldMkLst>
          <pc:docMk/>
          <pc:sldMk cId="3335315663" sldId="289"/>
        </pc:sldMkLst>
        <pc:spChg chg="mod">
          <ac:chgData name="Elin Hoffman" userId="a2599513-e340-4996-a3a8-180e7af7950c" providerId="ADAL" clId="{2C255B75-C64B-5F50-B0ED-AD003553D8A7}" dt="2025-11-12T13:21:30.645" v="14" actId="20577"/>
          <ac:spMkLst>
            <pc:docMk/>
            <pc:sldMk cId="3335315663" sldId="289"/>
            <ac:spMk id="2" creationId="{D8E0514D-6E66-B949-8A68-7933D2BB3F92}"/>
          </ac:spMkLst>
        </pc:spChg>
      </pc:sldChg>
      <pc:sldChg chg="modSp mod">
        <pc:chgData name="Elin Hoffman" userId="a2599513-e340-4996-a3a8-180e7af7950c" providerId="ADAL" clId="{2C255B75-C64B-5F50-B0ED-AD003553D8A7}" dt="2025-11-12T14:10:01.460" v="34" actId="20577"/>
        <pc:sldMkLst>
          <pc:docMk/>
          <pc:sldMk cId="3067942254" sldId="291"/>
        </pc:sldMkLst>
        <pc:spChg chg="mod">
          <ac:chgData name="Elin Hoffman" userId="a2599513-e340-4996-a3a8-180e7af7950c" providerId="ADAL" clId="{2C255B75-C64B-5F50-B0ED-AD003553D8A7}" dt="2025-11-12T14:10:01.460" v="34" actId="20577"/>
          <ac:spMkLst>
            <pc:docMk/>
            <pc:sldMk cId="3067942254" sldId="291"/>
            <ac:spMk id="2" creationId="{E628A317-FF8E-D844-91DA-0113D1C473A6}"/>
          </ac:spMkLst>
        </pc:spChg>
      </pc:sldChg>
      <pc:sldChg chg="modSp">
        <pc:chgData name="Elin Hoffman" userId="a2599513-e340-4996-a3a8-180e7af7950c" providerId="ADAL" clId="{2C255B75-C64B-5F50-B0ED-AD003553D8A7}" dt="2025-11-11T15:20:07.146" v="7"/>
        <pc:sldMkLst>
          <pc:docMk/>
          <pc:sldMk cId="630769254" sldId="292"/>
        </pc:sldMkLst>
        <pc:spChg chg="mod">
          <ac:chgData name="Elin Hoffman" userId="a2599513-e340-4996-a3a8-180e7af7950c" providerId="ADAL" clId="{2C255B75-C64B-5F50-B0ED-AD003553D8A7}" dt="2025-11-11T15:19:59.950" v="6"/>
          <ac:spMkLst>
            <pc:docMk/>
            <pc:sldMk cId="630769254" sldId="292"/>
            <ac:spMk id="3" creationId="{AFA55ACC-A68C-F744-AEF7-6E2DD5D75B68}"/>
          </ac:spMkLst>
        </pc:spChg>
        <pc:spChg chg="mod">
          <ac:chgData name="Elin Hoffman" userId="a2599513-e340-4996-a3a8-180e7af7950c" providerId="ADAL" clId="{2C255B75-C64B-5F50-B0ED-AD003553D8A7}" dt="2025-11-11T15:19:59.950" v="6"/>
          <ac:spMkLst>
            <pc:docMk/>
            <pc:sldMk cId="630769254" sldId="292"/>
            <ac:spMk id="4" creationId="{5FF5F028-778A-374A-8A18-3A1AEF946B4D}"/>
          </ac:spMkLst>
        </pc:spChg>
        <pc:spChg chg="mod">
          <ac:chgData name="Elin Hoffman" userId="a2599513-e340-4996-a3a8-180e7af7950c" providerId="ADAL" clId="{2C255B75-C64B-5F50-B0ED-AD003553D8A7}" dt="2025-11-11T15:20:07.146" v="7"/>
          <ac:spMkLst>
            <pc:docMk/>
            <pc:sldMk cId="630769254" sldId="292"/>
            <ac:spMk id="8" creationId="{2A50931F-8FCD-D30D-351D-6E5FF61172A4}"/>
          </ac:spMkLst>
        </pc:spChg>
        <pc:spChg chg="mod">
          <ac:chgData name="Elin Hoffman" userId="a2599513-e340-4996-a3a8-180e7af7950c" providerId="ADAL" clId="{2C255B75-C64B-5F50-B0ED-AD003553D8A7}" dt="2025-11-11T15:20:07.146" v="7"/>
          <ac:spMkLst>
            <pc:docMk/>
            <pc:sldMk cId="630769254" sldId="292"/>
            <ac:spMk id="13" creationId="{51A4F9A6-C51C-4787-FE59-7F1F60F612A0}"/>
          </ac:spMkLst>
        </pc:spChg>
      </pc:sldChg>
      <pc:sldMasterChg chg="delSp mod modSldLayout">
        <pc:chgData name="Elin Hoffman" userId="a2599513-e340-4996-a3a8-180e7af7950c" providerId="ADAL" clId="{2C255B75-C64B-5F50-B0ED-AD003553D8A7}" dt="2025-11-11T15:19:37.967" v="5" actId="478"/>
        <pc:sldMasterMkLst>
          <pc:docMk/>
          <pc:sldMasterMk cId="3595170883" sldId="2147483648"/>
        </pc:sldMasterMkLst>
        <pc:sldLayoutChg chg="delSp mod">
          <pc:chgData name="Elin Hoffman" userId="a2599513-e340-4996-a3a8-180e7af7950c" providerId="ADAL" clId="{2C255B75-C64B-5F50-B0ED-AD003553D8A7}" dt="2025-11-11T15:19:37.967" v="5" actId="478"/>
          <pc:sldLayoutMkLst>
            <pc:docMk/>
            <pc:sldMasterMk cId="3595170883" sldId="2147483648"/>
            <pc:sldLayoutMk cId="1368715361" sldId="2147483673"/>
          </pc:sldLayoutMkLst>
        </pc:sldLayoutChg>
        <pc:sldLayoutChg chg="addSp delSp modSp mod">
          <pc:chgData name="Elin Hoffman" userId="a2599513-e340-4996-a3a8-180e7af7950c" providerId="ADAL" clId="{2C255B75-C64B-5F50-B0ED-AD003553D8A7}" dt="2025-11-11T15:19:28.379" v="3"/>
          <pc:sldLayoutMkLst>
            <pc:docMk/>
            <pc:sldMasterMk cId="3595170883" sldId="2147483648"/>
            <pc:sldLayoutMk cId="95236227" sldId="2147483695"/>
          </pc:sldLayoutMkLst>
          <pc:picChg chg="add mod">
            <ac:chgData name="Elin Hoffman" userId="a2599513-e340-4996-a3a8-180e7af7950c" providerId="ADAL" clId="{2C255B75-C64B-5F50-B0ED-AD003553D8A7}" dt="2025-11-11T15:19:28.379" v="3"/>
            <ac:picMkLst>
              <pc:docMk/>
              <pc:sldMasterMk cId="3595170883" sldId="2147483648"/>
              <pc:sldLayoutMk cId="95236227" sldId="2147483695"/>
              <ac:picMk id="3" creationId="{C4F841C6-FA78-1A08-6998-B0300757A999}"/>
            </ac:picMkLst>
          </pc:picChg>
        </pc:sldLayoutChg>
        <pc:sldLayoutChg chg="addSp delSp modSp mod">
          <pc:chgData name="Elin Hoffman" userId="a2599513-e340-4996-a3a8-180e7af7950c" providerId="ADAL" clId="{2C255B75-C64B-5F50-B0ED-AD003553D8A7}" dt="2025-11-11T15:19:22.096" v="1"/>
          <pc:sldLayoutMkLst>
            <pc:docMk/>
            <pc:sldMasterMk cId="3595170883" sldId="2147483648"/>
            <pc:sldLayoutMk cId="1328488519" sldId="2147483696"/>
          </pc:sldLayoutMkLst>
          <pc:picChg chg="add mod">
            <ac:chgData name="Elin Hoffman" userId="a2599513-e340-4996-a3a8-180e7af7950c" providerId="ADAL" clId="{2C255B75-C64B-5F50-B0ED-AD003553D8A7}" dt="2025-11-11T15:19:22.096" v="1"/>
            <ac:picMkLst>
              <pc:docMk/>
              <pc:sldMasterMk cId="3595170883" sldId="2147483648"/>
              <pc:sldLayoutMk cId="1328488519" sldId="2147483696"/>
              <ac:picMk id="5" creationId="{A21EF606-3C4C-8BF4-E810-17D13AB3FA30}"/>
            </ac:picMkLst>
          </pc:picChg>
        </pc:sldLayoutChg>
      </pc:sldMasterChg>
    </pc:docChg>
  </pc:docChgLst>
  <pc:docChgLst>
    <pc:chgData name="Simon Tufvesson" userId="ed827d87-0650-4094-9c03-097576f8d7b0" providerId="ADAL" clId="{E4172C50-6E88-D640-8C94-73EA4E5BEDCB}"/>
    <pc:docChg chg="custSel modSld">
      <pc:chgData name="Simon Tufvesson" userId="ed827d87-0650-4094-9c03-097576f8d7b0" providerId="ADAL" clId="{E4172C50-6E88-D640-8C94-73EA4E5BEDCB}" dt="2025-12-09T08:38:40.830" v="10" actId="27918"/>
      <pc:docMkLst>
        <pc:docMk/>
      </pc:docMkLst>
      <pc:sldChg chg="addSp delSp modSp mod">
        <pc:chgData name="Simon Tufvesson" userId="ed827d87-0650-4094-9c03-097576f8d7b0" providerId="ADAL" clId="{E4172C50-6E88-D640-8C94-73EA4E5BEDCB}" dt="2025-12-09T08:38:40.830" v="10" actId="27918"/>
        <pc:sldMkLst>
          <pc:docMk/>
          <pc:sldMk cId="3067942254" sldId="291"/>
        </pc:sldMkLst>
        <pc:graphicFrameChg chg="add mod">
          <ac:chgData name="Simon Tufvesson" userId="ed827d87-0650-4094-9c03-097576f8d7b0" providerId="ADAL" clId="{E4172C50-6E88-D640-8C94-73EA4E5BEDCB}" dt="2025-12-05T10:48:20.905" v="6"/>
          <ac:graphicFrameMkLst>
            <pc:docMk/>
            <pc:sldMk cId="3067942254" sldId="291"/>
            <ac:graphicFrameMk id="5" creationId="{3FE83132-5344-2551-E273-99F2DEB7E082}"/>
          </ac:graphicFrameMkLst>
        </pc:graphicFrameChg>
      </pc:sldChg>
    </pc:docChg>
  </pc:docChgLst>
</pc:chgInfo>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package" Target="../embeddings/Microsoft_Excel-kalkylblad.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957470951582557"/>
          <c:y val="0.10360002235708733"/>
          <c:w val="0.41891086356680324"/>
          <c:h val="0.81162134558222598"/>
        </c:manualLayout>
      </c:layout>
      <c:radarChart>
        <c:radarStyle val="marker"/>
        <c:varyColors val="0"/>
        <c:ser>
          <c:idx val="0"/>
          <c:order val="0"/>
          <c:tx>
            <c:strRef>
              <c:f>Sheet1!$B$1</c:f>
              <c:strCache>
                <c:ptCount val="1"/>
                <c:pt idx="0">
                  <c:v>Nationellt</c:v>
                </c:pt>
              </c:strCache>
            </c:strRef>
          </c:tx>
          <c:spPr>
            <a:ln w="28575" cap="rnd">
              <a:solidFill>
                <a:schemeClr val="accent2">
                  <a:lumMod val="75000"/>
                </a:schemeClr>
              </a:solidFill>
              <a:round/>
            </a:ln>
            <a:effectLst/>
          </c:spPr>
          <c:marker>
            <c:symbol val="circle"/>
            <c:size val="5"/>
            <c:spPr>
              <a:solidFill>
                <a:schemeClr val="accent2">
                  <a:lumMod val="75000"/>
                </a:schemeClr>
              </a:solidFill>
              <a:ln w="9525">
                <a:solidFill>
                  <a:schemeClr val="accent2">
                    <a:lumMod val="75000"/>
                  </a:schemeClr>
                </a:solidFill>
              </a:ln>
              <a:effectLst/>
            </c:spPr>
          </c:marker>
          <c:dPt>
            <c:idx val="0"/>
            <c:marker>
              <c:symbol val="circle"/>
              <c:size val="5"/>
              <c:spPr>
                <a:solidFill>
                  <a:schemeClr val="accent2">
                    <a:lumMod val="75000"/>
                  </a:schemeClr>
                </a:solidFill>
                <a:ln w="9525">
                  <a:solidFill>
                    <a:schemeClr val="accent2">
                      <a:lumMod val="75000"/>
                    </a:schemeClr>
                  </a:solidFill>
                </a:ln>
                <a:effectLst/>
              </c:spPr>
            </c:marker>
            <c:bubble3D val="0"/>
            <c:spPr>
              <a:ln w="28575" cap="rnd">
                <a:solidFill>
                  <a:schemeClr val="accent2">
                    <a:lumMod val="75000"/>
                  </a:schemeClr>
                </a:solidFill>
                <a:round/>
              </a:ln>
              <a:effectLst/>
            </c:spPr>
            <c:extLst>
              <c:ext xmlns:c16="http://schemas.microsoft.com/office/drawing/2014/chart" uri="{C3380CC4-5D6E-409C-BE32-E72D297353CC}">
                <c16:uniqueId val="{00000001-069D-D842-AB40-04B4A897A38B}"/>
              </c:ext>
            </c:extLst>
          </c:dPt>
          <c:dPt>
            <c:idx val="1"/>
            <c:marker>
              <c:symbol val="circle"/>
              <c:size val="5"/>
              <c:spPr>
                <a:solidFill>
                  <a:schemeClr val="accent2">
                    <a:lumMod val="75000"/>
                  </a:schemeClr>
                </a:solidFill>
                <a:ln w="9525">
                  <a:solidFill>
                    <a:schemeClr val="accent2">
                      <a:lumMod val="75000"/>
                    </a:schemeClr>
                  </a:solidFill>
                </a:ln>
                <a:effectLst/>
              </c:spPr>
            </c:marker>
            <c:bubble3D val="0"/>
            <c:spPr>
              <a:ln w="28575" cap="rnd">
                <a:solidFill>
                  <a:schemeClr val="accent2">
                    <a:lumMod val="75000"/>
                  </a:schemeClr>
                </a:solidFill>
                <a:round/>
              </a:ln>
              <a:effectLst/>
            </c:spPr>
            <c:extLst>
              <c:ext xmlns:c16="http://schemas.microsoft.com/office/drawing/2014/chart" uri="{C3380CC4-5D6E-409C-BE32-E72D297353CC}">
                <c16:uniqueId val="{00000003-069D-D842-AB40-04B4A897A38B}"/>
              </c:ext>
            </c:extLst>
          </c:dPt>
          <c:cat>
            <c:strRef>
              <c:f>Sheet1!$A$2:$A$10</c:f>
              <c:strCache>
                <c:ptCount val="9"/>
                <c:pt idx="0">
                  <c:v>Tillgången till tid för samverkan</c:v>
                </c:pt>
                <c:pt idx="1">
                  <c:v>Tillgången till bra anpassade lokaler</c:v>
                </c:pt>
                <c:pt idx="2">
                  <c:v>Styrgruppens/ledningens stöd och engagemang</c:v>
                </c:pt>
                <c:pt idx="3">
                  <c:v>Kollegornas engagemang</c:v>
                </c:pt>
                <c:pt idx="4">
                  <c:v>Samsyn kring arbetssätt</c:v>
                </c:pt>
                <c:pt idx="5">
                  <c:v>Kunskap om kollegornas uppdrag</c:v>
                </c:pt>
                <c:pt idx="6">
                  <c:v>Besökarnas möjlighet att påverka familjecentralens verksamhet</c:v>
                </c:pt>
                <c:pt idx="7">
                  <c:v>Möjlighet att gå på gemensamma utbildningar/konferenser</c:v>
                </c:pt>
                <c:pt idx="8">
                  <c:v>Flödet/slussningar mellan verksamheterna</c:v>
                </c:pt>
              </c:strCache>
            </c:strRef>
          </c:cat>
          <c:val>
            <c:numRef>
              <c:f>Sheet1!$B$2:$B$10</c:f>
              <c:numCache>
                <c:formatCode>General</c:formatCode>
                <c:ptCount val="9"/>
                <c:pt idx="0">
                  <c:v>3.675194660734149</c:v>
                </c:pt>
                <c:pt idx="1">
                  <c:v>3.68298109010011</c:v>
                </c:pt>
                <c:pt idx="2">
                  <c:v>3.413793103448275</c:v>
                </c:pt>
                <c:pt idx="3">
                  <c:v>4.414905450500557</c:v>
                </c:pt>
                <c:pt idx="4">
                  <c:v>4.155728587319242</c:v>
                </c:pt>
                <c:pt idx="5">
                  <c:v>4.253615127919911</c:v>
                </c:pt>
                <c:pt idx="6">
                  <c:v>3.5839822024471637</c:v>
                </c:pt>
                <c:pt idx="7">
                  <c:v>3.1724137931034484</c:v>
                </c:pt>
                <c:pt idx="8">
                  <c:v>4.14349276974416</c:v>
                </c:pt>
              </c:numCache>
            </c:numRef>
          </c:val>
          <c:extLst>
            <c:ext xmlns:c16="http://schemas.microsoft.com/office/drawing/2014/chart" uri="{C3380CC4-5D6E-409C-BE32-E72D297353CC}">
              <c16:uniqueId val="{00000004-069D-D842-AB40-04B4A897A38B}"/>
            </c:ext>
          </c:extLst>
        </c:ser>
        <c:ser>
          <c:idx val="1"/>
          <c:order val="1"/>
          <c:tx>
            <c:strRef>
              <c:f>Sheet1!$C$1</c:f>
              <c:strCache>
                <c:ptCount val="1"/>
                <c:pt idx="0">
                  <c:v>Region Örebro län</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strRef>
              <c:f>Sheet1!$A$2:$A$10</c:f>
              <c:strCache>
                <c:ptCount val="9"/>
                <c:pt idx="0">
                  <c:v>Tillgången till tid för samverkan</c:v>
                </c:pt>
                <c:pt idx="1">
                  <c:v>Tillgången till bra anpassade lokaler</c:v>
                </c:pt>
                <c:pt idx="2">
                  <c:v>Styrgruppens/ledningens stöd och engagemang</c:v>
                </c:pt>
                <c:pt idx="3">
                  <c:v>Kollegornas engagemang</c:v>
                </c:pt>
                <c:pt idx="4">
                  <c:v>Samsyn kring arbetssätt</c:v>
                </c:pt>
                <c:pt idx="5">
                  <c:v>Kunskap om kollegornas uppdrag</c:v>
                </c:pt>
                <c:pt idx="6">
                  <c:v>Besökarnas möjlighet att påverka familjecentralens verksamhet</c:v>
                </c:pt>
                <c:pt idx="7">
                  <c:v>Möjlighet att gå på gemensamma utbildningar/konferenser</c:v>
                </c:pt>
                <c:pt idx="8">
                  <c:v>Flödet/slussningar mellan verksamheterna</c:v>
                </c:pt>
              </c:strCache>
            </c:strRef>
          </c:cat>
          <c:val>
            <c:numRef>
              <c:f>Sheet1!$C$2:$C$10</c:f>
              <c:numCache>
                <c:formatCode>General</c:formatCode>
                <c:ptCount val="9"/>
                <c:pt idx="0">
                  <c:v>3.65</c:v>
                </c:pt>
                <c:pt idx="1">
                  <c:v>4.0</c:v>
                </c:pt>
                <c:pt idx="2">
                  <c:v>3.4</c:v>
                </c:pt>
                <c:pt idx="3">
                  <c:v>4.183333333333334</c:v>
                </c:pt>
                <c:pt idx="4">
                  <c:v>4.05</c:v>
                </c:pt>
                <c:pt idx="5">
                  <c:v>4.166666666666667</c:v>
                </c:pt>
                <c:pt idx="6">
                  <c:v>3.716666666666667</c:v>
                </c:pt>
                <c:pt idx="7">
                  <c:v>3.05</c:v>
                </c:pt>
                <c:pt idx="8">
                  <c:v>3.966666666666667</c:v>
                </c:pt>
              </c:numCache>
            </c:numRef>
          </c:val>
          <c:extLst>
            <c:ext xmlns:c16="http://schemas.microsoft.com/office/drawing/2014/chart" uri="{C3380CC4-5D6E-409C-BE32-E72D297353CC}">
              <c16:uniqueId val="{00000005-069D-D842-AB40-04B4A897A38B}"/>
            </c:ext>
          </c:extLst>
        </c:ser>
        <c:ser>
          <c:idx val="2"/>
          <c:order val="2"/>
          <c:tx>
            <c:strRef>
              <c:f>Sheet1!$D$1</c:f>
              <c:strCache>
                <c:ptCount val="1"/>
                <c:pt idx="0">
                  <c:v>Hallbergs familjecentral 2024</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f>Sheet1!$A$2:$A$10</c:f>
              <c:strCache>
                <c:ptCount val="9"/>
                <c:pt idx="0">
                  <c:v>Tillgången till tid för samverkan</c:v>
                </c:pt>
                <c:pt idx="1">
                  <c:v>Tillgången till bra anpassade lokaler</c:v>
                </c:pt>
                <c:pt idx="2">
                  <c:v>Styrgruppens/ledningens stöd och engagemang</c:v>
                </c:pt>
                <c:pt idx="3">
                  <c:v>Kollegornas engagemang</c:v>
                </c:pt>
                <c:pt idx="4">
                  <c:v>Samsyn kring arbetssätt</c:v>
                </c:pt>
                <c:pt idx="5">
                  <c:v>Kunskap om kollegornas uppdrag</c:v>
                </c:pt>
                <c:pt idx="6">
                  <c:v>Besökarnas möjlighet att påverka familjecentralens verksamhet</c:v>
                </c:pt>
                <c:pt idx="7">
                  <c:v>Möjlighet att gå på gemensamma utbildningar/konferenser</c:v>
                </c:pt>
                <c:pt idx="8">
                  <c:v>Flödet/slussningar mellan verksamheterna</c:v>
                </c:pt>
              </c:strCache>
            </c:strRef>
          </c:cat>
          <c:val>
            <c:numRef>
              <c:f>Sheet1!$D$2:$D$10</c:f>
              <c:numCache>
                <c:formatCode>General</c:formatCode>
                <c:ptCount val="9"/>
              </c:numCache>
            </c:numRef>
          </c:val>
          <c:extLst>
            <c:ext xmlns:c16="http://schemas.microsoft.com/office/drawing/2014/chart" uri="{C3380CC4-5D6E-409C-BE32-E72D297353CC}">
              <c16:uniqueId val="{00000006-069D-D842-AB40-04B4A897A38B}"/>
            </c:ext>
          </c:extLst>
        </c:ser>
        <c:ser>
          <c:idx val="3"/>
          <c:order val="3"/>
          <c:tx>
            <c:strRef>
              <c:f>Sheet1!$E$1</c:f>
              <c:strCache>
                <c:ptCount val="1"/>
                <c:pt idx="0">
                  <c:v>Hallbergs familjecentral 2025</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Tillgången till tid för samverkan</c:v>
                </c:pt>
                <c:pt idx="1">
                  <c:v>Tillgången till bra anpassade lokaler</c:v>
                </c:pt>
                <c:pt idx="2">
                  <c:v>Styrgruppens/ledningens stöd och engagemang</c:v>
                </c:pt>
                <c:pt idx="3">
                  <c:v>Kollegornas engagemang</c:v>
                </c:pt>
                <c:pt idx="4">
                  <c:v>Samsyn kring arbetssätt</c:v>
                </c:pt>
                <c:pt idx="5">
                  <c:v>Kunskap om kollegornas uppdrag</c:v>
                </c:pt>
                <c:pt idx="6">
                  <c:v>Besökarnas möjlighet att påverka familjecentralens verksamhet</c:v>
                </c:pt>
                <c:pt idx="7">
                  <c:v>Möjlighet att gå på gemensamma utbildningar/konferenser</c:v>
                </c:pt>
                <c:pt idx="8">
                  <c:v>Flödet/slussningar mellan verksamheterna</c:v>
                </c:pt>
              </c:strCache>
            </c:strRef>
          </c:cat>
          <c:val>
            <c:numRef>
              <c:f>Sheet1!$E$2:$E$10</c:f>
              <c:numCache>
                <c:formatCode>General</c:formatCode>
                <c:ptCount val="9"/>
                <c:pt idx="0">
                  <c:v>3.5</c:v>
                </c:pt>
                <c:pt idx="1">
                  <c:v>3.375</c:v>
                </c:pt>
                <c:pt idx="2">
                  <c:v>2.875</c:v>
                </c:pt>
                <c:pt idx="3">
                  <c:v>4.125</c:v>
                </c:pt>
                <c:pt idx="4">
                  <c:v>4.375</c:v>
                </c:pt>
                <c:pt idx="5">
                  <c:v>3.75</c:v>
                </c:pt>
                <c:pt idx="6">
                  <c:v>3.0</c:v>
                </c:pt>
                <c:pt idx="7">
                  <c:v>3.5</c:v>
                </c:pt>
                <c:pt idx="8">
                  <c:v>3.5</c:v>
                </c:pt>
              </c:numCache>
            </c:numRef>
          </c:val>
          <c:extLst>
            <c:ext xmlns:c16="http://schemas.microsoft.com/office/drawing/2014/chart" uri="{C3380CC4-5D6E-409C-BE32-E72D297353CC}">
              <c16:uniqueId val="{00000007-069D-D842-AB40-04B4A897A38B}"/>
            </c:ext>
          </c:extLst>
        </c:ser>
        <c:dLbls>
          <c:showLegendKey val="0"/>
          <c:showVal val="0"/>
          <c:showCatName val="0"/>
          <c:showSerName val="0"/>
          <c:showPercent val="0"/>
          <c:showBubbleSize val="0"/>
        </c:dLbls>
        <c:axId val="107384447"/>
        <c:axId val="107285695"/>
      </c:radarChart>
      <c:catAx>
        <c:axId val="107384447"/>
        <c:scaling>
          <c:orientation val="maxMin"/>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sv-SE"/>
          </a:p>
        </c:txPr>
        <c:crossAx val="107285695"/>
        <c:crosses val="autoZero"/>
        <c:auto val="1"/>
        <c:lblAlgn val="ctr"/>
        <c:lblOffset val="100"/>
        <c:noMultiLvlLbl val="0"/>
      </c:catAx>
      <c:valAx>
        <c:axId val="107285695"/>
        <c:scaling>
          <c:orientation val="minMax"/>
          <c:max val="5.9"/>
          <c:min val="1"/>
        </c:scaling>
        <c:delete val="1"/>
        <c:axPos val="l"/>
        <c:majorGridlines>
          <c:spPr>
            <a:ln w="0" cap="flat" cmpd="sng" algn="ctr">
              <a:solidFill>
                <a:schemeClr val="bg1">
                  <a:lumMod val="75000"/>
                </a:schemeClr>
              </a:solidFill>
              <a:round/>
            </a:ln>
            <a:effectLst/>
          </c:spPr>
        </c:majorGridlines>
        <c:numFmt formatCode="#,##0" sourceLinked="0"/>
        <c:majorTickMark val="out"/>
        <c:minorTickMark val="none"/>
        <c:tickLblPos val="nextTo"/>
        <c:crossAx val="107384447"/>
        <c:crosses val="autoZero"/>
        <c:crossBetween val="between"/>
        <c:majorUnit val="1"/>
      </c:valAx>
      <c:spPr>
        <a:noFill/>
        <a:ln>
          <a:noFill/>
        </a:ln>
        <a:effectLst/>
      </c:spPr>
    </c:plotArea>
    <c:legend>
      <c:legendPos val="b"/>
      <c:layout>
        <c:manualLayout>
          <c:xMode val="edge"/>
          <c:yMode val="edge"/>
          <c:x val="0"/>
          <c:y val="0.92378995984012557"/>
          <c:w val="1"/>
          <c:h val="7.6210040159874426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sv-SE"/>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4AE76F-0769-4A4C-A258-7A612D127327}" type="datetimeFigureOut">
              <a:rPr lang="sv-SE" smtClean="0"/>
              <a:t>2025-12-09</a:t>
            </a:fld>
            <a:endParaRPr lang="sv-SE"/>
          </a:p>
        </p:txBody>
      </p:sp>
      <p:sp>
        <p:nvSpPr>
          <p:cNvPr id="4" name="Platshållare för bildobjekt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60A8A9-562A-0545-A15D-48B02F86DA8B}" type="slidenum">
              <a:rPr lang="sv-SE" smtClean="0"/>
              <a:t>‹#›</a:t>
            </a:fld>
            <a:endParaRPr lang="sv-SE"/>
          </a:p>
        </p:txBody>
      </p:sp>
    </p:spTree>
    <p:extLst>
      <p:ext uri="{BB962C8B-B14F-4D97-AF65-F5344CB8AC3E}">
        <p14:creationId xmlns:p14="http://schemas.microsoft.com/office/powerpoint/2010/main" val="682325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2</a:t>
            </a:fld>
            <a:endParaRPr lang="sv-SE"/>
          </a:p>
        </p:txBody>
      </p:sp>
    </p:spTree>
    <p:extLst>
      <p:ext uri="{BB962C8B-B14F-4D97-AF65-F5344CB8AC3E}">
        <p14:creationId xmlns:p14="http://schemas.microsoft.com/office/powerpoint/2010/main" val="12026967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5</a:t>
            </a:fld>
            <a:endParaRPr lang="sv-SE"/>
          </a:p>
        </p:txBody>
      </p:sp>
    </p:spTree>
    <p:extLst>
      <p:ext uri="{BB962C8B-B14F-4D97-AF65-F5344CB8AC3E}">
        <p14:creationId xmlns:p14="http://schemas.microsoft.com/office/powerpoint/2010/main" val="4335712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6</a:t>
            </a:fld>
            <a:endParaRPr lang="sv-SE"/>
          </a:p>
        </p:txBody>
      </p:sp>
    </p:spTree>
    <p:extLst>
      <p:ext uri="{BB962C8B-B14F-4D97-AF65-F5344CB8AC3E}">
        <p14:creationId xmlns:p14="http://schemas.microsoft.com/office/powerpoint/2010/main" val="1512344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7</a:t>
            </a:fld>
            <a:endParaRPr lang="sv-SE"/>
          </a:p>
        </p:txBody>
      </p:sp>
    </p:spTree>
    <p:extLst>
      <p:ext uri="{BB962C8B-B14F-4D97-AF65-F5344CB8AC3E}">
        <p14:creationId xmlns:p14="http://schemas.microsoft.com/office/powerpoint/2010/main" val="21686166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8</a:t>
            </a:fld>
            <a:endParaRPr lang="sv-SE"/>
          </a:p>
        </p:txBody>
      </p:sp>
    </p:spTree>
    <p:extLst>
      <p:ext uri="{BB962C8B-B14F-4D97-AF65-F5344CB8AC3E}">
        <p14:creationId xmlns:p14="http://schemas.microsoft.com/office/powerpoint/2010/main" val="3263269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30" name="Rektangel 29">
            <a:extLst>
              <a:ext uri="{FF2B5EF4-FFF2-40B4-BE49-F238E27FC236}">
                <a16:creationId xmlns:a16="http://schemas.microsoft.com/office/drawing/2014/main" id="{F7488912-E437-1746-AC8B-1FB95D9B149A}"/>
              </a:ext>
              <a:ext uri="{C183D7F6-B498-43B3-948B-1728B52AA6E4}">
                <adec:decorative xmlns:adec="http://schemas.microsoft.com/office/drawing/2017/decorative" val="1"/>
              </a:ext>
            </a:extLst>
          </p:cNvPr>
          <p:cNvSpPr/>
          <p:nvPr userDrawn="1"/>
        </p:nvSpPr>
        <p:spPr>
          <a:xfrm>
            <a:off x="3847036" y="4382277"/>
            <a:ext cx="2792942" cy="2492655"/>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9" name="Rektangel 28">
            <a:extLst>
              <a:ext uri="{FF2B5EF4-FFF2-40B4-BE49-F238E27FC236}">
                <a16:creationId xmlns:a16="http://schemas.microsoft.com/office/drawing/2014/main" id="{4A388E02-8E26-5A46-B06D-AF15C39B6A54}"/>
              </a:ext>
              <a:ext uri="{C183D7F6-B498-43B3-948B-1728B52AA6E4}">
                <adec:decorative xmlns:adec="http://schemas.microsoft.com/office/drawing/2017/decorative" val="1"/>
              </a:ext>
            </a:extLst>
          </p:cNvPr>
          <p:cNvSpPr/>
          <p:nvPr userDrawn="1"/>
        </p:nvSpPr>
        <p:spPr>
          <a:xfrm>
            <a:off x="1878859" y="1354667"/>
            <a:ext cx="2792942" cy="5520266"/>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8" name="Rektangel 27">
            <a:extLst>
              <a:ext uri="{FF2B5EF4-FFF2-40B4-BE49-F238E27FC236}">
                <a16:creationId xmlns:a16="http://schemas.microsoft.com/office/drawing/2014/main" id="{BB6D7C88-FA54-8C47-8BD7-8FF36AD08A8B}"/>
              </a:ext>
              <a:ext uri="{C183D7F6-B498-43B3-948B-1728B52AA6E4}">
                <adec:decorative xmlns:adec="http://schemas.microsoft.com/office/drawing/2017/decorative" val="1"/>
              </a:ext>
            </a:extLst>
          </p:cNvPr>
          <p:cNvSpPr/>
          <p:nvPr userDrawn="1"/>
        </p:nvSpPr>
        <p:spPr>
          <a:xfrm>
            <a:off x="-66675" y="1"/>
            <a:ext cx="2792942" cy="6858000"/>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955131" y="3000548"/>
            <a:ext cx="5995737" cy="1166779"/>
          </a:xfrm>
        </p:spPr>
        <p:txBody>
          <a:bodyPr>
            <a:normAutofit/>
          </a:bodyPr>
          <a:lstStyle>
            <a:lvl1pPr marL="0" indent="0" algn="ctr">
              <a:buNone/>
              <a:defRPr sz="2400" b="0">
                <a:solidFill>
                  <a:schemeClr val="tx1"/>
                </a:solidFill>
                <a:latin typeface="+mj-lt"/>
                <a:ea typeface="Verdana" panose="020B0604030504040204" pitchFamily="34" charset="0"/>
                <a:cs typeface="Verdana" panose="020B060403050404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100" y="1476656"/>
            <a:ext cx="6781800" cy="1166779"/>
          </a:xfrm>
        </p:spPr>
        <p:txBody>
          <a:bodyPr anchor="b">
            <a:normAutofit/>
          </a:bodyPr>
          <a:lstStyle>
            <a:lvl1pPr algn="ctr">
              <a:defRPr sz="3600" b="1" i="0">
                <a:solidFill>
                  <a:schemeClr val="tx1"/>
                </a:solidFill>
                <a:latin typeface="+mj-lt"/>
                <a:cs typeface="Arial Black" panose="020B0604020202020204" pitchFamily="34" charset="0"/>
              </a:defRPr>
            </a:lvl1pPr>
          </a:lstStyle>
          <a:p>
            <a:r>
              <a:rPr lang="sv-SE" dirty="0"/>
              <a:t>Rubrik för rapport</a:t>
            </a:r>
          </a:p>
        </p:txBody>
      </p:sp>
    </p:spTree>
    <p:extLst>
      <p:ext uri="{BB962C8B-B14F-4D97-AF65-F5344CB8AC3E}">
        <p14:creationId xmlns:p14="http://schemas.microsoft.com/office/powerpoint/2010/main" val="28051100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0373281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 innehåll utan kant">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86A96705-57B4-0843-A212-77192500B1FA}"/>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5" name="Platshållare för sidfot 4">
            <a:extLst>
              <a:ext uri="{FF2B5EF4-FFF2-40B4-BE49-F238E27FC236}">
                <a16:creationId xmlns:a16="http://schemas.microsoft.com/office/drawing/2014/main" id="{5C706AC9-93B9-754F-9E0C-BE3E03AB6FD8}"/>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4" name="Platshållare för datum 3">
            <a:extLst>
              <a:ext uri="{FF2B5EF4-FFF2-40B4-BE49-F238E27FC236}">
                <a16:creationId xmlns:a16="http://schemas.microsoft.com/office/drawing/2014/main" id="{C3D52669-0E6C-1840-9713-AA3542FA3940}"/>
              </a:ext>
              <a:ext uri="{C183D7F6-B498-43B3-948B-1728B52AA6E4}">
                <adec:decorative xmlns:adec="http://schemas.microsoft.com/office/drawing/2017/decorative" val="1"/>
              </a:ext>
            </a:extLst>
          </p:cNvPr>
          <p:cNvSpPr>
            <a:spLocks noGrp="1"/>
          </p:cNvSpPr>
          <p:nvPr>
            <p:ph type="dt" sz="half" idx="10"/>
          </p:nvPr>
        </p:nvSpPr>
        <p:spPr>
          <a:xfrm>
            <a:off x="477243" y="6343423"/>
            <a:ext cx="1074831" cy="330856"/>
          </a:xfrm>
        </p:spPr>
        <p:txBody>
          <a:bodyPr/>
          <a:lstStyle/>
          <a:p>
            <a:fld id="{30DE30AE-D41D-1B42-9F9E-DEBE1EF30DEF}" type="datetimeFigureOut">
              <a:rPr lang="sv-SE" smtClean="0"/>
              <a:t>2025-12-09</a:t>
            </a:fld>
            <a:endParaRPr lang="sv-SE" dirty="0"/>
          </a:p>
        </p:txBody>
      </p:sp>
      <p:sp>
        <p:nvSpPr>
          <p:cNvPr id="3" name="Platshållare för innehåll 2">
            <a:extLst>
              <a:ext uri="{FF2B5EF4-FFF2-40B4-BE49-F238E27FC236}">
                <a16:creationId xmlns:a16="http://schemas.microsoft.com/office/drawing/2014/main" id="{5F676901-F9C7-3644-9552-4487EB53E3E8}"/>
              </a:ext>
            </a:extLst>
          </p:cNvPr>
          <p:cNvSpPr>
            <a:spLocks noGrp="1"/>
          </p:cNvSpPr>
          <p:nvPr>
            <p:ph idx="1"/>
          </p:nvPr>
        </p:nvSpPr>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cxnSp>
        <p:nvCxnSpPr>
          <p:cNvPr id="8" name="Rak 7">
            <a:extLst>
              <a:ext uri="{FF2B5EF4-FFF2-40B4-BE49-F238E27FC236}">
                <a16:creationId xmlns:a16="http://schemas.microsoft.com/office/drawing/2014/main" id="{90964437-A60B-5740-8BAC-4B1934ACE4E1}"/>
              </a:ext>
            </a:extLst>
          </p:cNvPr>
          <p:cNvCxnSpPr>
            <a:cxnSpLocks/>
          </p:cNvCxnSpPr>
          <p:nvPr userDrawn="1"/>
        </p:nvCxnSpPr>
        <p:spPr>
          <a:xfrm flipV="1">
            <a:off x="489588" y="1376366"/>
            <a:ext cx="8939171" cy="1"/>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ubrik 1">
            <a:extLst>
              <a:ext uri="{FF2B5EF4-FFF2-40B4-BE49-F238E27FC236}">
                <a16:creationId xmlns:a16="http://schemas.microsoft.com/office/drawing/2014/main" id="{775177C9-7FBD-1847-A139-18F834CCC0F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
        <p:nvSpPr>
          <p:cNvPr id="10" name="Rektangel 9">
            <a:extLst>
              <a:ext uri="{FF2B5EF4-FFF2-40B4-BE49-F238E27FC236}">
                <a16:creationId xmlns:a16="http://schemas.microsoft.com/office/drawing/2014/main" id="{27CACEF4-E528-794B-9CAA-465F7A48ADD0}"/>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Tree>
    <p:extLst>
      <p:ext uri="{BB962C8B-B14F-4D97-AF65-F5344CB8AC3E}">
        <p14:creationId xmlns:p14="http://schemas.microsoft.com/office/powerpoint/2010/main" val="38648539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agramrubriker utan kant">
    <p:spTree>
      <p:nvGrpSpPr>
        <p:cNvPr id="1" name=""/>
        <p:cNvGrpSpPr/>
        <p:nvPr/>
      </p:nvGrpSpPr>
      <p:grpSpPr>
        <a:xfrm>
          <a:off x="0" y="0"/>
          <a:ext cx="0" cy="0"/>
          <a:chOff x="0" y="0"/>
          <a:chExt cx="0" cy="0"/>
        </a:xfrm>
      </p:grpSpPr>
      <p:sp>
        <p:nvSpPr>
          <p:cNvPr id="5" name="Platshållare för bildnummer 4">
            <a:extLst>
              <a:ext uri="{FF2B5EF4-FFF2-40B4-BE49-F238E27FC236}">
                <a16:creationId xmlns:a16="http://schemas.microsoft.com/office/drawing/2014/main" id="{0B9DF0AE-644D-9B44-8EB2-E1064DA9E4DF}"/>
              </a:ext>
            </a:extLst>
          </p:cNvPr>
          <p:cNvSpPr>
            <a:spLocks noGrp="1"/>
          </p:cNvSpPr>
          <p:nvPr>
            <p:ph type="sldNum" sz="quarter" idx="12"/>
          </p:nvPr>
        </p:nvSpPr>
        <p:spPr/>
        <p:txBody>
          <a:bodyPr/>
          <a:lstStyle/>
          <a:p>
            <a:fld id="{92452EBA-C90E-2446-83E3-751A44C3BCE0}" type="slidenum">
              <a:rPr lang="sv-SE" smtClean="0"/>
              <a:pPr/>
              <a:t>‹#›</a:t>
            </a:fld>
            <a:endParaRPr lang="sv-SE" dirty="0"/>
          </a:p>
        </p:txBody>
      </p:sp>
      <p:sp>
        <p:nvSpPr>
          <p:cNvPr id="4" name="Platshållare för sidfot 3">
            <a:extLst>
              <a:ext uri="{FF2B5EF4-FFF2-40B4-BE49-F238E27FC236}">
                <a16:creationId xmlns:a16="http://schemas.microsoft.com/office/drawing/2014/main" id="{8D52EA53-E67D-634D-800B-44FA4BF33560}"/>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a:t>
            </a:r>
            <a:endParaRPr lang="sv-SE" dirty="0"/>
          </a:p>
        </p:txBody>
      </p:sp>
      <p:sp>
        <p:nvSpPr>
          <p:cNvPr id="3" name="Platshållare för datum 2">
            <a:extLst>
              <a:ext uri="{FF2B5EF4-FFF2-40B4-BE49-F238E27FC236}">
                <a16:creationId xmlns:a16="http://schemas.microsoft.com/office/drawing/2014/main" id="{A4EB8A9F-93DE-D142-9851-71F55D520CF7}"/>
              </a:ext>
              <a:ext uri="{C183D7F6-B498-43B3-948B-1728B52AA6E4}">
                <adec:decorative xmlns:adec="http://schemas.microsoft.com/office/drawing/2017/decorative" val="1"/>
              </a:ext>
            </a:extLst>
          </p:cNvPr>
          <p:cNvSpPr>
            <a:spLocks noGrp="1"/>
          </p:cNvSpPr>
          <p:nvPr>
            <p:ph type="dt" sz="half" idx="10"/>
          </p:nvPr>
        </p:nvSpPr>
        <p:spPr>
          <a:xfrm>
            <a:off x="477243" y="6343423"/>
            <a:ext cx="1050768" cy="330856"/>
          </a:xfrm>
        </p:spPr>
        <p:txBody>
          <a:bodyPr/>
          <a:lstStyle/>
          <a:p>
            <a:fld id="{30DE30AE-D41D-1B42-9F9E-DEBE1EF30DEF}" type="datetimeFigureOut">
              <a:rPr lang="sv-SE" smtClean="0"/>
              <a:pPr/>
              <a:t>2025-12-09</a:t>
            </a:fld>
            <a:r>
              <a:rPr lang="sv-SE" dirty="0"/>
              <a:t> |</a:t>
            </a:r>
          </a:p>
        </p:txBody>
      </p:sp>
      <p:sp>
        <p:nvSpPr>
          <p:cNvPr id="12" name="Platshållare för innehåll 3">
            <a:extLst>
              <a:ext uri="{FF2B5EF4-FFF2-40B4-BE49-F238E27FC236}">
                <a16:creationId xmlns:a16="http://schemas.microsoft.com/office/drawing/2014/main" id="{3330B1BF-D62F-0142-A411-292AAEFBD3FB}"/>
              </a:ext>
            </a:extLst>
          </p:cNvPr>
          <p:cNvSpPr>
            <a:spLocks noGrp="1"/>
          </p:cNvSpPr>
          <p:nvPr>
            <p:ph sz="half" idx="14"/>
          </p:nvPr>
        </p:nvSpPr>
        <p:spPr>
          <a:xfrm>
            <a:off x="4928123" y="1635367"/>
            <a:ext cx="4210050" cy="4398055"/>
          </a:xfrm>
        </p:spPr>
        <p:txBody>
          <a:bodyPr/>
          <a:lstStyle/>
          <a:p>
            <a:pPr lvl="0"/>
            <a:r>
              <a:rPr lang="sv-SE"/>
              <a:t>Klicka här för att ändra format på bakgrundstexten</a:t>
            </a:r>
          </a:p>
        </p:txBody>
      </p:sp>
      <p:sp>
        <p:nvSpPr>
          <p:cNvPr id="11" name="Platshållare för innehåll 3">
            <a:extLst>
              <a:ext uri="{FF2B5EF4-FFF2-40B4-BE49-F238E27FC236}">
                <a16:creationId xmlns:a16="http://schemas.microsoft.com/office/drawing/2014/main" id="{2EE30900-CC8E-0C4D-BB51-B4B5FBAAD56D}"/>
              </a:ext>
            </a:extLst>
          </p:cNvPr>
          <p:cNvSpPr>
            <a:spLocks noGrp="1"/>
          </p:cNvSpPr>
          <p:nvPr>
            <p:ph sz="half" idx="2" hasCustomPrompt="1"/>
          </p:nvPr>
        </p:nvSpPr>
        <p:spPr>
          <a:xfrm>
            <a:off x="4976532" y="438109"/>
            <a:ext cx="4210050" cy="935038"/>
          </a:xfrm>
        </p:spPr>
        <p:txBody>
          <a:bodyPr anchor="b">
            <a:normAutofit/>
          </a:bodyPr>
          <a:lstStyle>
            <a:lvl1pPr marL="0" indent="0">
              <a:buNone/>
              <a:defRPr sz="1800" b="1"/>
            </a:lvl1pPr>
          </a:lstStyle>
          <a:p>
            <a:pPr lvl="0"/>
            <a:r>
              <a:rPr lang="sv-SE" dirty="0"/>
              <a:t>Grafrubriker</a:t>
            </a:r>
          </a:p>
        </p:txBody>
      </p:sp>
      <p:sp>
        <p:nvSpPr>
          <p:cNvPr id="8" name="Platshållare för innehåll 2">
            <a:extLst>
              <a:ext uri="{FF2B5EF4-FFF2-40B4-BE49-F238E27FC236}">
                <a16:creationId xmlns:a16="http://schemas.microsoft.com/office/drawing/2014/main" id="{FC0D75DC-00CA-C545-909E-A73F3E2EEAD0}"/>
              </a:ext>
            </a:extLst>
          </p:cNvPr>
          <p:cNvSpPr>
            <a:spLocks noGrp="1"/>
          </p:cNvSpPr>
          <p:nvPr>
            <p:ph sz="half" idx="13"/>
          </p:nvPr>
        </p:nvSpPr>
        <p:spPr>
          <a:xfrm>
            <a:off x="489587" y="1641024"/>
            <a:ext cx="4210050" cy="4398055"/>
          </a:xfrm>
        </p:spPr>
        <p:txBody>
          <a:bodyPr/>
          <a:lstStyle/>
          <a:p>
            <a:pPr lvl="0"/>
            <a:r>
              <a:rPr lang="sv-SE"/>
              <a:t>Klicka här för att ändra format på bakgrundstexten</a:t>
            </a:r>
          </a:p>
        </p:txBody>
      </p:sp>
      <p:sp>
        <p:nvSpPr>
          <p:cNvPr id="10" name="Platshållare för innehåll 2">
            <a:extLst>
              <a:ext uri="{FF2B5EF4-FFF2-40B4-BE49-F238E27FC236}">
                <a16:creationId xmlns:a16="http://schemas.microsoft.com/office/drawing/2014/main" id="{65B6D65F-8E26-AB40-8C5A-352920475F95}"/>
              </a:ext>
            </a:extLst>
          </p:cNvPr>
          <p:cNvSpPr>
            <a:spLocks noGrp="1"/>
          </p:cNvSpPr>
          <p:nvPr>
            <p:ph sz="half" idx="1" hasCustomPrompt="1"/>
          </p:nvPr>
        </p:nvSpPr>
        <p:spPr>
          <a:xfrm>
            <a:off x="484988" y="441326"/>
            <a:ext cx="4210050" cy="935038"/>
          </a:xfrm>
        </p:spPr>
        <p:txBody>
          <a:bodyPr anchor="b">
            <a:normAutofit/>
          </a:bodyPr>
          <a:lstStyle>
            <a:lvl1pPr marL="0" indent="0">
              <a:buNone/>
              <a:defRPr sz="1800" b="1"/>
            </a:lvl1pPr>
          </a:lstStyle>
          <a:p>
            <a:pPr lvl="0"/>
            <a:r>
              <a:rPr lang="sv-SE" dirty="0"/>
              <a:t>Grafrubriker</a:t>
            </a:r>
          </a:p>
        </p:txBody>
      </p:sp>
      <p:sp>
        <p:nvSpPr>
          <p:cNvPr id="2" name="Rubrik 1">
            <a:extLst>
              <a:ext uri="{FF2B5EF4-FFF2-40B4-BE49-F238E27FC236}">
                <a16:creationId xmlns:a16="http://schemas.microsoft.com/office/drawing/2014/main" id="{E74A7165-AC54-6F47-B88A-67DD7D049EE8}"/>
              </a:ext>
            </a:extLst>
          </p:cNvPr>
          <p:cNvSpPr>
            <a:spLocks noGrp="1"/>
          </p:cNvSpPr>
          <p:nvPr>
            <p:ph type="title" hasCustomPrompt="1"/>
          </p:nvPr>
        </p:nvSpPr>
        <p:spPr>
          <a:xfrm>
            <a:off x="477243" y="-1127365"/>
            <a:ext cx="8877072" cy="907193"/>
          </a:xfrm>
        </p:spPr>
        <p:txBody>
          <a:bodyPr/>
          <a:lstStyle>
            <a:lvl1pPr>
              <a:defRPr>
                <a:latin typeface="+mj-lt"/>
              </a:defRPr>
            </a:lvl1pPr>
          </a:lstStyle>
          <a:p>
            <a:r>
              <a:rPr lang="sv-SE" dirty="0"/>
              <a:t>Bara grafer</a:t>
            </a:r>
          </a:p>
        </p:txBody>
      </p:sp>
      <p:sp>
        <p:nvSpPr>
          <p:cNvPr id="13" name="Rektangel 12">
            <a:extLst>
              <a:ext uri="{FF2B5EF4-FFF2-40B4-BE49-F238E27FC236}">
                <a16:creationId xmlns:a16="http://schemas.microsoft.com/office/drawing/2014/main" id="{1B98114D-4688-EE40-B9CE-CA7268FBEB78}"/>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cxnSp>
        <p:nvCxnSpPr>
          <p:cNvPr id="14" name="Rak 13">
            <a:extLst>
              <a:ext uri="{FF2B5EF4-FFF2-40B4-BE49-F238E27FC236}">
                <a16:creationId xmlns:a16="http://schemas.microsoft.com/office/drawing/2014/main" id="{B7DC3CB1-B2ED-4A4A-9A7B-60FBFAE92ECD}"/>
              </a:ext>
            </a:extLst>
          </p:cNvPr>
          <p:cNvCxnSpPr>
            <a:cxnSpLocks/>
          </p:cNvCxnSpPr>
          <p:nvPr userDrawn="1"/>
        </p:nvCxnSpPr>
        <p:spPr>
          <a:xfrm>
            <a:off x="489588" y="1376367"/>
            <a:ext cx="42054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5" name="Rak 14">
            <a:extLst>
              <a:ext uri="{FF2B5EF4-FFF2-40B4-BE49-F238E27FC236}">
                <a16:creationId xmlns:a16="http://schemas.microsoft.com/office/drawing/2014/main" id="{354DEEA4-A1AF-F34E-BFB4-C02AF0D8688C}"/>
              </a:ext>
            </a:extLst>
          </p:cNvPr>
          <p:cNvCxnSpPr>
            <a:cxnSpLocks/>
          </p:cNvCxnSpPr>
          <p:nvPr userDrawn="1"/>
        </p:nvCxnSpPr>
        <p:spPr>
          <a:xfrm>
            <a:off x="4981132" y="1373147"/>
            <a:ext cx="42054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4090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 2 kolumner. Utan kant.">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B1D9D5CA-2FC9-3343-AC0A-415BC2A2F3D0}"/>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24ACA49F-6EBD-B74B-8C9C-DF7378606B70}"/>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C3DD8A5F-4C10-4649-80EF-631D5D60AD9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4" name="Platshållare för innehåll 3">
            <a:extLst>
              <a:ext uri="{FF2B5EF4-FFF2-40B4-BE49-F238E27FC236}">
                <a16:creationId xmlns:a16="http://schemas.microsoft.com/office/drawing/2014/main" id="{56526E74-3BB6-F947-83BD-C7139EEAE279}"/>
              </a:ext>
            </a:extLst>
          </p:cNvPr>
          <p:cNvSpPr>
            <a:spLocks noGrp="1"/>
          </p:cNvSpPr>
          <p:nvPr>
            <p:ph sz="half" idx="2"/>
          </p:nvPr>
        </p:nvSpPr>
        <p:spPr>
          <a:xfrm>
            <a:off x="4928123" y="1635367"/>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innehåll 2">
            <a:extLst>
              <a:ext uri="{FF2B5EF4-FFF2-40B4-BE49-F238E27FC236}">
                <a16:creationId xmlns:a16="http://schemas.microsoft.com/office/drawing/2014/main" id="{C145F869-1CFC-5D49-BDB4-8EAAE908AE24}"/>
              </a:ext>
            </a:extLst>
          </p:cNvPr>
          <p:cNvSpPr>
            <a:spLocks noGrp="1"/>
          </p:cNvSpPr>
          <p:nvPr>
            <p:ph sz="half" idx="1"/>
          </p:nvPr>
        </p:nvSpPr>
        <p:spPr>
          <a:xfrm>
            <a:off x="489587" y="1641024"/>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Rubrik 1">
            <a:extLst>
              <a:ext uri="{FF2B5EF4-FFF2-40B4-BE49-F238E27FC236}">
                <a16:creationId xmlns:a16="http://schemas.microsoft.com/office/drawing/2014/main" id="{FC60CA81-45A0-1D4F-8911-EB3D2A06930A}"/>
              </a:ext>
            </a:extLst>
          </p:cNvPr>
          <p:cNvSpPr>
            <a:spLocks noGrp="1"/>
          </p:cNvSpPr>
          <p:nvPr>
            <p:ph type="title" hasCustomPrompt="1"/>
          </p:nvPr>
        </p:nvSpPr>
        <p:spPr>
          <a:xfrm>
            <a:off x="490890" y="469170"/>
            <a:ext cx="8877072" cy="907193"/>
          </a:xfrm>
        </p:spPr>
        <p:txBody>
          <a:bodyPr/>
          <a:lstStyle/>
          <a:p>
            <a:r>
              <a:rPr lang="sv-SE" dirty="0"/>
              <a:t>Rubrik för sida med text</a:t>
            </a:r>
          </a:p>
        </p:txBody>
      </p:sp>
      <p:sp>
        <p:nvSpPr>
          <p:cNvPr id="9" name="Rektangel 8">
            <a:extLst>
              <a:ext uri="{FF2B5EF4-FFF2-40B4-BE49-F238E27FC236}">
                <a16:creationId xmlns:a16="http://schemas.microsoft.com/office/drawing/2014/main" id="{C7748971-8DCA-E749-B406-23A7046789D2}"/>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cxnSp>
        <p:nvCxnSpPr>
          <p:cNvPr id="10" name="Rak 9">
            <a:extLst>
              <a:ext uri="{FF2B5EF4-FFF2-40B4-BE49-F238E27FC236}">
                <a16:creationId xmlns:a16="http://schemas.microsoft.com/office/drawing/2014/main" id="{6C16FC93-AFF0-5F41-BE03-7439BBD9B58F}"/>
              </a:ext>
            </a:extLst>
          </p:cNvPr>
          <p:cNvCxnSpPr>
            <a:cxnSpLocks/>
          </p:cNvCxnSpPr>
          <p:nvPr userDrawn="1"/>
        </p:nvCxnSpPr>
        <p:spPr>
          <a:xfrm>
            <a:off x="489588" y="1376367"/>
            <a:ext cx="8878374"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9903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696B2994-E2D3-904E-9882-952AE504C487}"/>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F8527684-5CE4-6E42-B697-1AFD498922D6}"/>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panose="020B0604020202020204" pitchFamily="34" charset="0"/>
              </a:defRPr>
            </a:lvl1pPr>
          </a:lstStyle>
          <a:p>
            <a:r>
              <a:rPr lang="sv-SE" dirty="0"/>
              <a:t>Kapitelavsnitt 2</a:t>
            </a:r>
          </a:p>
        </p:txBody>
      </p:sp>
    </p:spTree>
    <p:extLst>
      <p:ext uri="{BB962C8B-B14F-4D97-AF65-F5344CB8AC3E}">
        <p14:creationId xmlns:p14="http://schemas.microsoft.com/office/powerpoint/2010/main" val="14252796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420071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6016857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7195498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0524406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5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CBFD1002-3AE4-274D-A3F4-F792A6508D7B}"/>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84ADB83-AACF-E74F-B97D-DE6FBC2A61DE}"/>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4360524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3_Rubrikbi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046B33DE-17B6-BF47-B65F-F62E8FBFFFD8}"/>
              </a:ext>
            </a:extLst>
          </p:cNvPr>
          <p:cNvSpPr/>
          <p:nvPr userDrawn="1"/>
        </p:nvSpPr>
        <p:spPr>
          <a:xfrm>
            <a:off x="0" y="-2"/>
            <a:ext cx="9906000" cy="68580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562100" y="3088525"/>
            <a:ext cx="6781799" cy="1166779"/>
          </a:xfrm>
        </p:spPr>
        <p:txBody>
          <a:bodyPr>
            <a:normAutofit/>
          </a:bodyPr>
          <a:lstStyle>
            <a:lvl1pPr marL="0" indent="0" algn="ctr">
              <a:buNone/>
              <a:defRPr sz="2400" b="0">
                <a:solidFill>
                  <a:schemeClr val="bg1"/>
                </a:solidFill>
                <a:latin typeface="+mn-lt"/>
                <a:ea typeface="Verdana" panose="020B0604030504040204" pitchFamily="34" charset="0"/>
                <a:cs typeface="Arial" panose="020B060402020202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628775" y="1663044"/>
            <a:ext cx="6781800" cy="1166779"/>
          </a:xfrm>
        </p:spPr>
        <p:txBody>
          <a:bodyPr anchor="b">
            <a:normAutofit/>
          </a:bodyPr>
          <a:lstStyle>
            <a:lvl1pPr algn="ctr">
              <a:defRPr sz="3600" b="1" i="0">
                <a:solidFill>
                  <a:schemeClr val="bg1"/>
                </a:solidFill>
                <a:latin typeface="+mj-lt"/>
                <a:cs typeface="Arial" panose="020B0604020202020204" pitchFamily="34" charset="0"/>
              </a:defRPr>
            </a:lvl1pPr>
          </a:lstStyle>
          <a:p>
            <a:r>
              <a:rPr lang="sv-SE" dirty="0"/>
              <a:t>Rubrik för rapport</a:t>
            </a:r>
          </a:p>
        </p:txBody>
      </p:sp>
      <p:pic>
        <p:nvPicPr>
          <p:cNvPr id="5" name="Bildobjekt 4">
            <a:extLst>
              <a:ext uri="{FF2B5EF4-FFF2-40B4-BE49-F238E27FC236}">
                <a16:creationId xmlns:a16="http://schemas.microsoft.com/office/drawing/2014/main" id="{A21EF606-3C4C-8BF4-E810-17D13AB3FA30}"/>
              </a:ext>
            </a:extLst>
          </p:cNvPr>
          <p:cNvPicPr>
            <a:picLocks noChangeAspect="1"/>
          </p:cNvPicPr>
          <p:nvPr userDrawn="1"/>
        </p:nvPicPr>
        <p:blipFill>
          <a:blip r:embed="rId2"/>
          <a:srcRect/>
          <a:stretch/>
        </p:blipFill>
        <p:spPr>
          <a:xfrm>
            <a:off x="8050773" y="5918350"/>
            <a:ext cx="1573770" cy="745156"/>
          </a:xfrm>
          <a:prstGeom prst="rect">
            <a:avLst/>
          </a:prstGeom>
        </p:spPr>
      </p:pic>
    </p:spTree>
    <p:extLst>
      <p:ext uri="{BB962C8B-B14F-4D97-AF65-F5344CB8AC3E}">
        <p14:creationId xmlns:p14="http://schemas.microsoft.com/office/powerpoint/2010/main" val="13284885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29101713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9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2114502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92108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2073462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6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CC7D7252-525E-BF4D-BCB1-B49DDEC2D6FF}"/>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A2D7853-23A8-6E40-974C-BFCE653F5F16}"/>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6265623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7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2682172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0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2693038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7826344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2004457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7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E5629219-45CB-4540-BA1E-8F817DCF93A0}"/>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EE518F1-2EA3-0C45-B1C6-BFD09739AA25}"/>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41011299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5979944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8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9531988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1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1"/>
            <a:ext cx="1628775"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0784950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4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2025-12-09</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4750522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4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6994057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Alternativ bi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6BF409F0-F454-D648-ABEC-DDDFB770FBED}"/>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FA2E6CEA-7338-6843-A9AA-8D3D06B5FC06}"/>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70B4B28A-DD6D-4941-A438-D37D93C8004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3" name="Platshållare för bild 2">
            <a:extLst>
              <a:ext uri="{FF2B5EF4-FFF2-40B4-BE49-F238E27FC236}">
                <a16:creationId xmlns:a16="http://schemas.microsoft.com/office/drawing/2014/main" id="{71BF09BB-538B-F54B-A6FA-26CD048B008D}"/>
              </a:ext>
            </a:extLst>
          </p:cNvPr>
          <p:cNvSpPr>
            <a:spLocks noGrp="1"/>
          </p:cNvSpPr>
          <p:nvPr>
            <p:ph type="pic" idx="1"/>
          </p:nvPr>
        </p:nvSpPr>
        <p:spPr>
          <a:xfrm>
            <a:off x="4211341" y="987428"/>
            <a:ext cx="5014913" cy="4873625"/>
          </a:xfrm>
        </p:spPr>
        <p:txBody>
          <a:bodyPr/>
          <a:lstStyle>
            <a:lvl1pPr marL="0" indent="0">
              <a:buNone/>
              <a:defRPr sz="3200"/>
            </a:lvl1pPr>
            <a:lvl2pPr marL="457211"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r>
              <a:rPr lang="sv-SE"/>
              <a:t>Klicka på ikonen för att lägga till en bild</a:t>
            </a:r>
          </a:p>
        </p:txBody>
      </p:sp>
      <p:sp>
        <p:nvSpPr>
          <p:cNvPr id="4" name="Platshållare för text 3">
            <a:extLst>
              <a:ext uri="{FF2B5EF4-FFF2-40B4-BE49-F238E27FC236}">
                <a16:creationId xmlns:a16="http://schemas.microsoft.com/office/drawing/2014/main" id="{BF89B414-A9D1-3B4B-A443-E6DC5C99FCAF}"/>
              </a:ext>
            </a:extLst>
          </p:cNvPr>
          <p:cNvSpPr>
            <a:spLocks noGrp="1"/>
          </p:cNvSpPr>
          <p:nvPr>
            <p:ph type="body" sz="half" idx="2"/>
          </p:nvPr>
        </p:nvSpPr>
        <p:spPr>
          <a:xfrm>
            <a:off x="682329" y="2057400"/>
            <a:ext cx="3194943" cy="3811588"/>
          </a:xfrm>
        </p:spPr>
        <p:txBody>
          <a:bodyPr/>
          <a:lstStyle>
            <a:lvl1pPr marL="0" indent="0">
              <a:buNone/>
              <a:defRPr sz="1600"/>
            </a:lvl1pPr>
            <a:lvl2pPr marL="457211" indent="0">
              <a:buNone/>
              <a:defRPr sz="1401"/>
            </a:lvl2pPr>
            <a:lvl3pPr marL="914423" indent="0">
              <a:buNone/>
              <a:defRPr sz="1200"/>
            </a:lvl3pPr>
            <a:lvl4pPr marL="1371634" indent="0">
              <a:buNone/>
              <a:defRPr sz="1001"/>
            </a:lvl4pPr>
            <a:lvl5pPr marL="1828846" indent="0">
              <a:buNone/>
              <a:defRPr sz="1001"/>
            </a:lvl5pPr>
            <a:lvl6pPr marL="2286057" indent="0">
              <a:buNone/>
              <a:defRPr sz="1001"/>
            </a:lvl6pPr>
            <a:lvl7pPr marL="2743269" indent="0">
              <a:buNone/>
              <a:defRPr sz="1001"/>
            </a:lvl7pPr>
            <a:lvl8pPr marL="3200480" indent="0">
              <a:buNone/>
              <a:defRPr sz="1001"/>
            </a:lvl8pPr>
            <a:lvl9pPr marL="3657691" indent="0">
              <a:buNone/>
              <a:defRPr sz="1001"/>
            </a:lvl9pPr>
          </a:lstStyle>
          <a:p>
            <a:pPr lvl="0"/>
            <a:r>
              <a:rPr lang="sv-SE"/>
              <a:t>Klicka här för att ändra format på bakgrundstexten</a:t>
            </a:r>
          </a:p>
        </p:txBody>
      </p:sp>
      <p:sp>
        <p:nvSpPr>
          <p:cNvPr id="2" name="Rubrik 1">
            <a:extLst>
              <a:ext uri="{FF2B5EF4-FFF2-40B4-BE49-F238E27FC236}">
                <a16:creationId xmlns:a16="http://schemas.microsoft.com/office/drawing/2014/main" id="{85BFC5F2-13D6-064D-9D87-09BF0211A8D9}"/>
              </a:ext>
            </a:extLst>
          </p:cNvPr>
          <p:cNvSpPr>
            <a:spLocks noGrp="1"/>
          </p:cNvSpPr>
          <p:nvPr>
            <p:ph type="title"/>
          </p:nvPr>
        </p:nvSpPr>
        <p:spPr>
          <a:xfrm>
            <a:off x="682329" y="457200"/>
            <a:ext cx="3194943" cy="1600200"/>
          </a:xfrm>
        </p:spPr>
        <p:txBody>
          <a:bodyPr anchor="b"/>
          <a:lstStyle>
            <a:lvl1pPr>
              <a:defRPr sz="3200"/>
            </a:lvl1pPr>
          </a:lstStyle>
          <a:p>
            <a:r>
              <a:rPr lang="sv-SE"/>
              <a:t>Klicka här för att ändra mall för rubrikformat</a:t>
            </a:r>
          </a:p>
        </p:txBody>
      </p:sp>
    </p:spTree>
    <p:extLst>
      <p:ext uri="{BB962C8B-B14F-4D97-AF65-F5344CB8AC3E}">
        <p14:creationId xmlns:p14="http://schemas.microsoft.com/office/powerpoint/2010/main" val="11273130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B06DD1E4-901E-3340-9FD2-14A78887B384}"/>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5" name="Platshållare för sidfot 4">
            <a:extLst>
              <a:ext uri="{FF2B5EF4-FFF2-40B4-BE49-F238E27FC236}">
                <a16:creationId xmlns:a16="http://schemas.microsoft.com/office/drawing/2014/main" id="{C950A1F8-9E83-BF49-B74A-90C3EB34A3E9}"/>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4" name="Platshållare för datum 3">
            <a:extLst>
              <a:ext uri="{FF2B5EF4-FFF2-40B4-BE49-F238E27FC236}">
                <a16:creationId xmlns:a16="http://schemas.microsoft.com/office/drawing/2014/main" id="{BD0FB256-BB54-F244-AFC2-022D7D0B819B}"/>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3" name="Platshållare för lodrät text 2">
            <a:extLst>
              <a:ext uri="{FF2B5EF4-FFF2-40B4-BE49-F238E27FC236}">
                <a16:creationId xmlns:a16="http://schemas.microsoft.com/office/drawing/2014/main" id="{58C9FE93-8779-0848-B602-893F30EF3F03}"/>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14BCE9E8-A617-954D-86AB-C99ECEF24633}"/>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23638087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950B2F46-354A-3B41-979A-7FFCADCCF81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5" name="Platshållare för sidfot 4">
            <a:extLst>
              <a:ext uri="{FF2B5EF4-FFF2-40B4-BE49-F238E27FC236}">
                <a16:creationId xmlns:a16="http://schemas.microsoft.com/office/drawing/2014/main" id="{DCBA30F8-E2B9-D945-9A0D-6377D7BD37AC}"/>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6191F28-3B57-FE4B-9743-A0F12AF5E2AA}"/>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3" name="Platshållare för lodrät text 2">
            <a:extLst>
              <a:ext uri="{FF2B5EF4-FFF2-40B4-BE49-F238E27FC236}">
                <a16:creationId xmlns:a16="http://schemas.microsoft.com/office/drawing/2014/main" id="{1AF71305-B99A-AD44-96DD-717909CF24A4}"/>
              </a:ext>
            </a:extLst>
          </p:cNvPr>
          <p:cNvSpPr>
            <a:spLocks noGrp="1"/>
          </p:cNvSpPr>
          <p:nvPr>
            <p:ph type="body" orient="vert" idx="1"/>
          </p:nvPr>
        </p:nvSpPr>
        <p:spPr>
          <a:xfrm>
            <a:off x="681037" y="365125"/>
            <a:ext cx="6284119"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Lodrät rubrik 1">
            <a:extLst>
              <a:ext uri="{FF2B5EF4-FFF2-40B4-BE49-F238E27FC236}">
                <a16:creationId xmlns:a16="http://schemas.microsoft.com/office/drawing/2014/main" id="{C7D7DD6F-9D58-C54F-824F-128EA17883F9}"/>
              </a:ext>
            </a:extLst>
          </p:cNvPr>
          <p:cNvSpPr>
            <a:spLocks noGrp="1"/>
          </p:cNvSpPr>
          <p:nvPr>
            <p:ph type="title" orient="vert"/>
          </p:nvPr>
        </p:nvSpPr>
        <p:spPr>
          <a:xfrm>
            <a:off x="7088981" y="365125"/>
            <a:ext cx="2135981" cy="5811838"/>
          </a:xfrm>
        </p:spPr>
        <p:txBody>
          <a:bodyPr vert="eaVert"/>
          <a:lstStyle/>
          <a:p>
            <a:r>
              <a:rPr lang="sv-SE"/>
              <a:t>Klicka här för att ändra mall för rubrikformat</a:t>
            </a:r>
          </a:p>
        </p:txBody>
      </p:sp>
    </p:spTree>
    <p:extLst>
      <p:ext uri="{BB962C8B-B14F-4D97-AF65-F5344CB8AC3E}">
        <p14:creationId xmlns:p14="http://schemas.microsoft.com/office/powerpoint/2010/main" val="20095557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18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955131" y="3000549"/>
            <a:ext cx="5995737" cy="1166779"/>
          </a:xfrm>
        </p:spPr>
        <p:txBody>
          <a:bodyPr>
            <a:normAutofit/>
          </a:bodyPr>
          <a:lstStyle>
            <a:lvl1pPr marL="0" indent="0" algn="ctr">
              <a:buNone/>
              <a:defRPr sz="2400" b="0">
                <a:solidFill>
                  <a:schemeClr val="accent2">
                    <a:lumMod val="50000"/>
                  </a:schemeClr>
                </a:solidFill>
                <a:latin typeface="Arial" panose="020B0604020202020204" pitchFamily="34" charset="0"/>
                <a:cs typeface="Arial" panose="020B060402020202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099" y="1548442"/>
            <a:ext cx="6781800" cy="1166779"/>
          </a:xfrm>
        </p:spPr>
        <p:txBody>
          <a:bodyPr anchor="b">
            <a:normAutofit/>
          </a:bodyPr>
          <a:lstStyle>
            <a:lvl1pPr algn="ctr">
              <a:defRPr sz="3600" b="1" i="0">
                <a:solidFill>
                  <a:schemeClr val="accent2">
                    <a:lumMod val="50000"/>
                  </a:schemeClr>
                </a:solidFill>
                <a:latin typeface="Arial Black" panose="020B0604020202020204" pitchFamily="34" charset="0"/>
                <a:cs typeface="Arial Black" panose="020B0604020202020204" pitchFamily="34" charset="0"/>
              </a:defRPr>
            </a:lvl1pPr>
          </a:lstStyle>
          <a:p>
            <a:r>
              <a:rPr lang="sv-SE" dirty="0"/>
              <a:t>Rubrik för rapport</a:t>
            </a:r>
          </a:p>
        </p:txBody>
      </p:sp>
      <p:pic>
        <p:nvPicPr>
          <p:cNvPr id="11" name="Bildobjekt 10">
            <a:extLst>
              <a:ext uri="{FF2B5EF4-FFF2-40B4-BE49-F238E27FC236}">
                <a16:creationId xmlns:a16="http://schemas.microsoft.com/office/drawing/2014/main" id="{197D78E4-A7B2-2048-B372-51728F09994A}"/>
              </a:ext>
            </a:extLst>
          </p:cNvPr>
          <p:cNvPicPr>
            <a:picLocks noChangeAspect="1"/>
          </p:cNvPicPr>
          <p:nvPr userDrawn="1"/>
        </p:nvPicPr>
        <p:blipFill>
          <a:blip r:embed="rId2"/>
          <a:stretch>
            <a:fillRect/>
          </a:stretch>
        </p:blipFill>
        <p:spPr>
          <a:xfrm>
            <a:off x="8300213" y="6278380"/>
            <a:ext cx="1389803" cy="385126"/>
          </a:xfrm>
          <a:prstGeom prst="rect">
            <a:avLst/>
          </a:prstGeom>
        </p:spPr>
      </p:pic>
    </p:spTree>
    <p:extLst>
      <p:ext uri="{BB962C8B-B14F-4D97-AF65-F5344CB8AC3E}">
        <p14:creationId xmlns:p14="http://schemas.microsoft.com/office/powerpoint/2010/main" val="35883009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1_Kapitelsida">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D6D6C94-7CE0-EA43-9911-585A2EF3E69E}"/>
              </a:ext>
              <a:ext uri="{C183D7F6-B498-43B3-948B-1728B52AA6E4}">
                <adec:decorative xmlns:adec="http://schemas.microsoft.com/office/drawing/2017/decorative" val="1"/>
              </a:ext>
            </a:extLst>
          </p:cNvPr>
          <p:cNvSpPr/>
          <p:nvPr userDrawn="1"/>
        </p:nvSpPr>
        <p:spPr>
          <a:xfrm>
            <a:off x="0" y="0"/>
            <a:ext cx="990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ektangel 15">
            <a:extLst>
              <a:ext uri="{FF2B5EF4-FFF2-40B4-BE49-F238E27FC236}">
                <a16:creationId xmlns:a16="http://schemas.microsoft.com/office/drawing/2014/main" id="{CB3C34F8-CF01-9045-B1F3-CB284842EBCF}"/>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74AE863F-9683-3B44-9C13-3A81F897D973}"/>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ktangel 10">
            <a:extLst>
              <a:ext uri="{FF2B5EF4-FFF2-40B4-BE49-F238E27FC236}">
                <a16:creationId xmlns:a16="http://schemas.microsoft.com/office/drawing/2014/main" id="{E3C506DC-D549-A34C-A913-B0245783E136}"/>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ubrik 1">
            <a:extLst>
              <a:ext uri="{FF2B5EF4-FFF2-40B4-BE49-F238E27FC236}">
                <a16:creationId xmlns:a16="http://schemas.microsoft.com/office/drawing/2014/main" id="{846F9607-EC5F-6642-A2BA-E01E9308CEC6}"/>
              </a:ext>
            </a:extLst>
          </p:cNvPr>
          <p:cNvSpPr>
            <a:spLocks noGrp="1"/>
          </p:cNvSpPr>
          <p:nvPr>
            <p:ph type="title" hasCustomPrompt="1"/>
          </p:nvPr>
        </p:nvSpPr>
        <p:spPr>
          <a:xfrm>
            <a:off x="490890" y="469170"/>
            <a:ext cx="8877072" cy="907193"/>
          </a:xfrm>
        </p:spPr>
        <p:txBody>
          <a:bodyPr/>
          <a:lstStyle>
            <a:lvl1pPr>
              <a:defRPr>
                <a:solidFill>
                  <a:schemeClr val="accent2">
                    <a:lumMod val="50000"/>
                  </a:schemeClr>
                </a:solidFill>
              </a:defRPr>
            </a:lvl1pPr>
          </a:lstStyle>
          <a:p>
            <a:r>
              <a:rPr lang="sv-SE" dirty="0"/>
              <a:t>Kapitelavsnitt</a:t>
            </a:r>
          </a:p>
        </p:txBody>
      </p:sp>
      <p:pic>
        <p:nvPicPr>
          <p:cNvPr id="8" name="Bildobjekt 7">
            <a:extLst>
              <a:ext uri="{FF2B5EF4-FFF2-40B4-BE49-F238E27FC236}">
                <a16:creationId xmlns:a16="http://schemas.microsoft.com/office/drawing/2014/main" id="{926483B5-64DD-6F45-B569-5A8C5A150750}"/>
              </a:ext>
            </a:extLst>
          </p:cNvPr>
          <p:cNvPicPr>
            <a:picLocks noChangeAspect="1"/>
          </p:cNvPicPr>
          <p:nvPr userDrawn="1"/>
        </p:nvPicPr>
        <p:blipFill>
          <a:blip r:embed="rId2"/>
          <a:stretch>
            <a:fillRect/>
          </a:stretch>
        </p:blipFill>
        <p:spPr>
          <a:xfrm>
            <a:off x="8300213" y="6278380"/>
            <a:ext cx="1389803" cy="385126"/>
          </a:xfrm>
          <a:prstGeom prst="rect">
            <a:avLst/>
          </a:prstGeom>
        </p:spPr>
      </p:pic>
    </p:spTree>
    <p:extLst>
      <p:ext uri="{BB962C8B-B14F-4D97-AF65-F5344CB8AC3E}">
        <p14:creationId xmlns:p14="http://schemas.microsoft.com/office/powerpoint/2010/main" val="5006869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42348117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 2 kolumner ">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8727859C-5D3B-8540-8C05-17D90D6C5433}"/>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7" name="Platshållare för bildnummer 6">
            <a:extLst>
              <a:ext uri="{FF2B5EF4-FFF2-40B4-BE49-F238E27FC236}">
                <a16:creationId xmlns:a16="http://schemas.microsoft.com/office/drawing/2014/main" id="{B1D9D5CA-2FC9-3343-AC0A-415BC2A2F3D0}"/>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24ACA49F-6EBD-B74B-8C9C-DF7378606B70}"/>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C3DD8A5F-4C10-4649-80EF-631D5D60AD9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4" name="Platshållare för innehåll 3">
            <a:extLst>
              <a:ext uri="{FF2B5EF4-FFF2-40B4-BE49-F238E27FC236}">
                <a16:creationId xmlns:a16="http://schemas.microsoft.com/office/drawing/2014/main" id="{56526E74-3BB6-F947-83BD-C7139EEAE279}"/>
              </a:ext>
            </a:extLst>
          </p:cNvPr>
          <p:cNvSpPr>
            <a:spLocks noGrp="1"/>
          </p:cNvSpPr>
          <p:nvPr>
            <p:ph sz="half" idx="2"/>
          </p:nvPr>
        </p:nvSpPr>
        <p:spPr>
          <a:xfrm>
            <a:off x="4928123" y="1635367"/>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innehåll 2">
            <a:extLst>
              <a:ext uri="{FF2B5EF4-FFF2-40B4-BE49-F238E27FC236}">
                <a16:creationId xmlns:a16="http://schemas.microsoft.com/office/drawing/2014/main" id="{C145F869-1CFC-5D49-BDB4-8EAAE908AE24}"/>
              </a:ext>
            </a:extLst>
          </p:cNvPr>
          <p:cNvSpPr>
            <a:spLocks noGrp="1"/>
          </p:cNvSpPr>
          <p:nvPr>
            <p:ph sz="half" idx="1"/>
          </p:nvPr>
        </p:nvSpPr>
        <p:spPr>
          <a:xfrm>
            <a:off x="489587" y="1641024"/>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9" name="Rubrik 1">
            <a:extLst>
              <a:ext uri="{FF2B5EF4-FFF2-40B4-BE49-F238E27FC236}">
                <a16:creationId xmlns:a16="http://schemas.microsoft.com/office/drawing/2014/main" id="{32330622-E7E6-3042-A2BD-CA5B840A4824}"/>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23534083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gram rubriker">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C2FE721F-116A-014A-9C40-A95D48BE06AB}"/>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0B9DF0AE-644D-9B44-8EB2-E1064DA9E4DF}"/>
              </a:ext>
            </a:extLst>
          </p:cNvPr>
          <p:cNvSpPr>
            <a:spLocks noGrp="1"/>
          </p:cNvSpPr>
          <p:nvPr>
            <p:ph type="sldNum" sz="quarter" idx="12"/>
          </p:nvPr>
        </p:nvSpPr>
        <p:spPr/>
        <p:txBody>
          <a:bodyPr/>
          <a:lstStyle/>
          <a:p>
            <a:fld id="{92452EBA-C90E-2446-83E3-751A44C3BCE0}" type="slidenum">
              <a:rPr lang="sv-SE" smtClean="0"/>
              <a:pPr/>
              <a:t>‹#›</a:t>
            </a:fld>
            <a:endParaRPr lang="sv-SE" dirty="0"/>
          </a:p>
        </p:txBody>
      </p:sp>
      <p:sp>
        <p:nvSpPr>
          <p:cNvPr id="4" name="Platshållare för sidfot 3">
            <a:extLst>
              <a:ext uri="{FF2B5EF4-FFF2-40B4-BE49-F238E27FC236}">
                <a16:creationId xmlns:a16="http://schemas.microsoft.com/office/drawing/2014/main" id="{8D52EA53-E67D-634D-800B-44FA4BF33560}"/>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dirty="0"/>
              <a:t>Sidfot</a:t>
            </a:r>
          </a:p>
        </p:txBody>
      </p:sp>
      <p:sp>
        <p:nvSpPr>
          <p:cNvPr id="3" name="Platshållare för datum 2">
            <a:extLst>
              <a:ext uri="{FF2B5EF4-FFF2-40B4-BE49-F238E27FC236}">
                <a16:creationId xmlns:a16="http://schemas.microsoft.com/office/drawing/2014/main" id="{A4EB8A9F-93DE-D142-9851-71F55D520CF7}"/>
              </a:ext>
              <a:ext uri="{C183D7F6-B498-43B3-948B-1728B52AA6E4}">
                <adec:decorative xmlns:adec="http://schemas.microsoft.com/office/drawing/2017/decorative" val="1"/>
              </a:ext>
            </a:extLst>
          </p:cNvPr>
          <p:cNvSpPr>
            <a:spLocks noGrp="1"/>
          </p:cNvSpPr>
          <p:nvPr>
            <p:ph type="dt" sz="half" idx="10"/>
          </p:nvPr>
        </p:nvSpPr>
        <p:spPr>
          <a:xfrm>
            <a:off x="477243" y="6343423"/>
            <a:ext cx="1050768" cy="330856"/>
          </a:xfrm>
        </p:spPr>
        <p:txBody>
          <a:bodyPr/>
          <a:lstStyle/>
          <a:p>
            <a:fld id="{30DE30AE-D41D-1B42-9F9E-DEBE1EF30DEF}" type="datetimeFigureOut">
              <a:rPr lang="sv-SE" smtClean="0"/>
              <a:pPr/>
              <a:t>2025-12-09</a:t>
            </a:fld>
            <a:r>
              <a:rPr lang="sv-SE" dirty="0"/>
              <a:t> |</a:t>
            </a:r>
          </a:p>
        </p:txBody>
      </p:sp>
      <p:sp>
        <p:nvSpPr>
          <p:cNvPr id="12" name="Platshållare för innehåll 3">
            <a:extLst>
              <a:ext uri="{FF2B5EF4-FFF2-40B4-BE49-F238E27FC236}">
                <a16:creationId xmlns:a16="http://schemas.microsoft.com/office/drawing/2014/main" id="{FC02C5CD-9879-D345-997D-DB8FBD3AABB4}"/>
              </a:ext>
            </a:extLst>
          </p:cNvPr>
          <p:cNvSpPr>
            <a:spLocks noGrp="1"/>
          </p:cNvSpPr>
          <p:nvPr>
            <p:ph sz="half" idx="14"/>
          </p:nvPr>
        </p:nvSpPr>
        <p:spPr>
          <a:xfrm>
            <a:off x="4928123" y="1635367"/>
            <a:ext cx="4210050" cy="4398055"/>
          </a:xfrm>
        </p:spPr>
        <p:txBody>
          <a:bodyPr/>
          <a:lstStyle/>
          <a:p>
            <a:pPr lvl="0"/>
            <a:r>
              <a:rPr lang="sv-SE"/>
              <a:t>Klicka här för att ändra format på bakgrundstexten</a:t>
            </a:r>
          </a:p>
        </p:txBody>
      </p:sp>
      <p:sp>
        <p:nvSpPr>
          <p:cNvPr id="11" name="Platshållare för innehåll 3">
            <a:extLst>
              <a:ext uri="{FF2B5EF4-FFF2-40B4-BE49-F238E27FC236}">
                <a16:creationId xmlns:a16="http://schemas.microsoft.com/office/drawing/2014/main" id="{2EE30900-CC8E-0C4D-BB51-B4B5FBAAD56D}"/>
              </a:ext>
            </a:extLst>
          </p:cNvPr>
          <p:cNvSpPr>
            <a:spLocks noGrp="1"/>
          </p:cNvSpPr>
          <p:nvPr>
            <p:ph sz="half" idx="2" hasCustomPrompt="1"/>
          </p:nvPr>
        </p:nvSpPr>
        <p:spPr>
          <a:xfrm>
            <a:off x="4976532" y="438109"/>
            <a:ext cx="4210050" cy="935038"/>
          </a:xfrm>
        </p:spPr>
        <p:txBody>
          <a:bodyPr anchor="b">
            <a:normAutofit/>
          </a:bodyPr>
          <a:lstStyle>
            <a:lvl1pPr marL="0" indent="0">
              <a:buNone/>
              <a:defRPr sz="1800" b="1"/>
            </a:lvl1pPr>
          </a:lstStyle>
          <a:p>
            <a:pPr lvl="0"/>
            <a:r>
              <a:rPr lang="sv-SE" dirty="0"/>
              <a:t>Grafrubriker</a:t>
            </a:r>
          </a:p>
        </p:txBody>
      </p:sp>
      <p:sp>
        <p:nvSpPr>
          <p:cNvPr id="9" name="Platshållare för innehåll 2">
            <a:extLst>
              <a:ext uri="{FF2B5EF4-FFF2-40B4-BE49-F238E27FC236}">
                <a16:creationId xmlns:a16="http://schemas.microsoft.com/office/drawing/2014/main" id="{558F1EF2-B929-EA4F-A0B6-937385C9720A}"/>
              </a:ext>
            </a:extLst>
          </p:cNvPr>
          <p:cNvSpPr>
            <a:spLocks noGrp="1"/>
          </p:cNvSpPr>
          <p:nvPr>
            <p:ph sz="half" idx="13"/>
          </p:nvPr>
        </p:nvSpPr>
        <p:spPr>
          <a:xfrm>
            <a:off x="489587" y="1641024"/>
            <a:ext cx="4210050" cy="4398055"/>
          </a:xfrm>
        </p:spPr>
        <p:txBody>
          <a:bodyPr/>
          <a:lstStyle/>
          <a:p>
            <a:pPr lvl="0"/>
            <a:r>
              <a:rPr lang="sv-SE"/>
              <a:t>Klicka här för att ändra format på bakgrundstexten</a:t>
            </a:r>
          </a:p>
        </p:txBody>
      </p:sp>
      <p:sp>
        <p:nvSpPr>
          <p:cNvPr id="10" name="Platshållare för innehåll 2">
            <a:extLst>
              <a:ext uri="{FF2B5EF4-FFF2-40B4-BE49-F238E27FC236}">
                <a16:creationId xmlns:a16="http://schemas.microsoft.com/office/drawing/2014/main" id="{65B6D65F-8E26-AB40-8C5A-352920475F95}"/>
              </a:ext>
            </a:extLst>
          </p:cNvPr>
          <p:cNvSpPr>
            <a:spLocks noGrp="1"/>
          </p:cNvSpPr>
          <p:nvPr>
            <p:ph sz="half" idx="1" hasCustomPrompt="1"/>
          </p:nvPr>
        </p:nvSpPr>
        <p:spPr>
          <a:xfrm>
            <a:off x="484988" y="441326"/>
            <a:ext cx="4210050" cy="935038"/>
          </a:xfrm>
        </p:spPr>
        <p:txBody>
          <a:bodyPr anchor="b">
            <a:normAutofit/>
          </a:bodyPr>
          <a:lstStyle>
            <a:lvl1pPr marL="0" indent="0">
              <a:buNone/>
              <a:defRPr sz="1800" b="1"/>
            </a:lvl1pPr>
          </a:lstStyle>
          <a:p>
            <a:pPr lvl="0"/>
            <a:r>
              <a:rPr lang="sv-SE" dirty="0"/>
              <a:t>Grafrubriker</a:t>
            </a:r>
          </a:p>
        </p:txBody>
      </p:sp>
      <p:sp>
        <p:nvSpPr>
          <p:cNvPr id="2" name="Rubrik 1">
            <a:extLst>
              <a:ext uri="{FF2B5EF4-FFF2-40B4-BE49-F238E27FC236}">
                <a16:creationId xmlns:a16="http://schemas.microsoft.com/office/drawing/2014/main" id="{E74A7165-AC54-6F47-B88A-67DD7D049EE8}"/>
              </a:ext>
            </a:extLst>
          </p:cNvPr>
          <p:cNvSpPr>
            <a:spLocks noGrp="1"/>
          </p:cNvSpPr>
          <p:nvPr>
            <p:ph type="title" hasCustomPrompt="1"/>
          </p:nvPr>
        </p:nvSpPr>
        <p:spPr>
          <a:xfrm>
            <a:off x="477243" y="-1127365"/>
            <a:ext cx="8877072" cy="907193"/>
          </a:xfrm>
        </p:spPr>
        <p:txBody>
          <a:bodyPr/>
          <a:lstStyle>
            <a:lvl1pPr>
              <a:defRPr>
                <a:latin typeface="+mj-lt"/>
              </a:defRPr>
            </a:lvl1pPr>
          </a:lstStyle>
          <a:p>
            <a:r>
              <a:rPr lang="sv-SE" dirty="0"/>
              <a:t>Bara grafer</a:t>
            </a:r>
          </a:p>
        </p:txBody>
      </p:sp>
    </p:spTree>
    <p:extLst>
      <p:ext uri="{BB962C8B-B14F-4D97-AF65-F5344CB8AC3E}">
        <p14:creationId xmlns:p14="http://schemas.microsoft.com/office/powerpoint/2010/main" val="1413491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pecialsida">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77E86A45-89C2-2949-B13B-327C2CBEDAF4}"/>
              </a:ext>
              <a:ext uri="{C183D7F6-B498-43B3-948B-1728B52AA6E4}">
                <adec:decorative xmlns:adec="http://schemas.microsoft.com/office/drawing/2017/decorative" val="1"/>
              </a:ext>
            </a:extLst>
          </p:cNvPr>
          <p:cNvSpPr/>
          <p:nvPr userDrawn="1"/>
        </p:nvSpPr>
        <p:spPr>
          <a:xfrm>
            <a:off x="5271316" y="0"/>
            <a:ext cx="4634683"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2025-12-09</a:t>
            </a:fld>
            <a:endParaRPr lang="sv-SE"/>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vl3pPr>
              <a:defRPr sz="1400"/>
            </a:lvl3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3" name="Rubrik 1">
            <a:extLst>
              <a:ext uri="{FF2B5EF4-FFF2-40B4-BE49-F238E27FC236}">
                <a16:creationId xmlns:a16="http://schemas.microsoft.com/office/drawing/2014/main" id="{E935FCA6-166B-6C4A-A736-31009CD17F99}"/>
              </a:ext>
            </a:extLst>
          </p:cNvPr>
          <p:cNvSpPr>
            <a:spLocks noGrp="1"/>
          </p:cNvSpPr>
          <p:nvPr>
            <p:ph type="title" hasCustomPrompt="1"/>
          </p:nvPr>
        </p:nvSpPr>
        <p:spPr>
          <a:xfrm>
            <a:off x="490890" y="469170"/>
            <a:ext cx="8877072" cy="907193"/>
          </a:xfrm>
        </p:spPr>
        <p:txBody>
          <a:bodyPr/>
          <a:lstStyle/>
          <a:p>
            <a:r>
              <a:rPr lang="sv-SE" dirty="0" err="1"/>
              <a:t>Specialsida</a:t>
            </a:r>
            <a:endParaRPr lang="sv-SE" dirty="0"/>
          </a:p>
        </p:txBody>
      </p:sp>
    </p:spTree>
    <p:extLst>
      <p:ext uri="{BB962C8B-B14F-4D97-AF65-F5344CB8AC3E}">
        <p14:creationId xmlns:p14="http://schemas.microsoft.com/office/powerpoint/2010/main" val="13687153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2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panose="020B0604020202020204" pitchFamily="34" charset="0"/>
              </a:defRPr>
            </a:lvl1pPr>
          </a:lstStyle>
          <a:p>
            <a:r>
              <a:rPr lang="sv-SE" dirty="0"/>
              <a:t>Kapitelavsnitt 2</a:t>
            </a:r>
          </a:p>
        </p:txBody>
      </p:sp>
      <p:pic>
        <p:nvPicPr>
          <p:cNvPr id="3" name="Bildobjekt 2">
            <a:extLst>
              <a:ext uri="{FF2B5EF4-FFF2-40B4-BE49-F238E27FC236}">
                <a16:creationId xmlns:a16="http://schemas.microsoft.com/office/drawing/2014/main" id="{C4F841C6-FA78-1A08-6998-B0300757A999}"/>
              </a:ext>
            </a:extLst>
          </p:cNvPr>
          <p:cNvPicPr>
            <a:picLocks noChangeAspect="1"/>
          </p:cNvPicPr>
          <p:nvPr userDrawn="1"/>
        </p:nvPicPr>
        <p:blipFill>
          <a:blip r:embed="rId2"/>
          <a:srcRect/>
          <a:stretch/>
        </p:blipFill>
        <p:spPr>
          <a:xfrm>
            <a:off x="8050773" y="5918350"/>
            <a:ext cx="1573770" cy="745156"/>
          </a:xfrm>
          <a:prstGeom prst="rect">
            <a:avLst/>
          </a:prstGeom>
        </p:spPr>
      </p:pic>
    </p:spTree>
    <p:extLst>
      <p:ext uri="{BB962C8B-B14F-4D97-AF65-F5344CB8AC3E}">
        <p14:creationId xmlns:p14="http://schemas.microsoft.com/office/powerpoint/2010/main" val="952362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9721250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slideLayout" Target="../slideLayouts/slideLayout22.xml"/><Relationship Id="rId23" Type="http://schemas.openxmlformats.org/officeDocument/2006/relationships/slideLayout" Target="../slideLayouts/slideLayout23.xml"/><Relationship Id="rId24" Type="http://schemas.openxmlformats.org/officeDocument/2006/relationships/slideLayout" Target="../slideLayouts/slideLayout24.xml"/><Relationship Id="rId25" Type="http://schemas.openxmlformats.org/officeDocument/2006/relationships/slideLayout" Target="../slideLayouts/slideLayout25.xml"/><Relationship Id="rId26" Type="http://schemas.openxmlformats.org/officeDocument/2006/relationships/slideLayout" Target="../slideLayouts/slideLayout26.xml"/><Relationship Id="rId27" Type="http://schemas.openxmlformats.org/officeDocument/2006/relationships/slideLayout" Target="../slideLayouts/slideLayout27.xml"/><Relationship Id="rId28" Type="http://schemas.openxmlformats.org/officeDocument/2006/relationships/slideLayout" Target="../slideLayouts/slideLayout28.xml"/><Relationship Id="rId29" Type="http://schemas.openxmlformats.org/officeDocument/2006/relationships/slideLayout" Target="../slideLayouts/slideLayout29.xml"/><Relationship Id="rId30" Type="http://schemas.openxmlformats.org/officeDocument/2006/relationships/slideLayout" Target="../slideLayouts/slideLayout30.xml"/><Relationship Id="rId31" Type="http://schemas.openxmlformats.org/officeDocument/2006/relationships/slideLayout" Target="../slideLayouts/slideLayout31.xml"/><Relationship Id="rId32" Type="http://schemas.openxmlformats.org/officeDocument/2006/relationships/slideLayout" Target="../slideLayouts/slideLayout32.xml"/><Relationship Id="rId33" Type="http://schemas.openxmlformats.org/officeDocument/2006/relationships/slideLayout" Target="../slideLayouts/slideLayout33.xml"/><Relationship Id="rId34" Type="http://schemas.openxmlformats.org/officeDocument/2006/relationships/slideLayout" Target="../slideLayouts/slideLayout34.xml"/><Relationship Id="rId35" Type="http://schemas.openxmlformats.org/officeDocument/2006/relationships/slideLayout" Target="../slideLayouts/slideLayout35.xml"/><Relationship Id="rId36" Type="http://schemas.openxmlformats.org/officeDocument/2006/relationships/slideLayout" Target="../slideLayouts/slideLayout36.xml"/><Relationship Id="rId37"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37.xml"/><Relationship Id="rId2" Type="http://schemas.openxmlformats.org/officeDocument/2006/relationships/slideLayout" Target="../slideLayouts/slideLayout38.xml"/><Relationship Id="rId3" Type="http://schemas.openxmlformats.org/officeDocument/2006/relationships/theme" Target="../theme/theme2.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8902A812-3138-2747-96FE-F02789348AAF}"/>
              </a:ext>
              <a:ext uri="{C183D7F6-B498-43B3-948B-1728B52AA6E4}">
                <adec:decorative xmlns:adec="http://schemas.microsoft.com/office/drawing/2017/decorative" val="1"/>
              </a:ext>
            </a:extLst>
          </p:cNvPr>
          <p:cNvSpPr>
            <a:spLocks noGrp="1"/>
          </p:cNvSpPr>
          <p:nvPr>
            <p:ph type="sldNum" sz="quarter" idx="4"/>
          </p:nvPr>
        </p:nvSpPr>
        <p:spPr>
          <a:xfrm>
            <a:off x="4659562" y="6355442"/>
            <a:ext cx="586877" cy="313646"/>
          </a:xfrm>
          <a:prstGeom prst="rect">
            <a:avLst/>
          </a:prstGeom>
        </p:spPr>
        <p:txBody>
          <a:bodyPr vert="horz" lIns="91440" tIns="45720" rIns="91440" bIns="45720" rtlCol="0" anchor="b"/>
          <a:lstStyle>
            <a:lvl1pPr algn="ctr">
              <a:defRPr sz="1200">
                <a:solidFill>
                  <a:schemeClr val="tx1">
                    <a:tint val="75000"/>
                  </a:schemeClr>
                </a:solidFill>
              </a:defRPr>
            </a:lvl1pPr>
          </a:lstStyle>
          <a:p>
            <a:fld id="{92452EBA-C90E-2446-83E3-751A44C3BCE0}" type="slidenum">
              <a:rPr lang="sv-SE" smtClean="0"/>
              <a:pPr/>
              <a:t>‹#›</a:t>
            </a:fld>
            <a:endParaRPr lang="sv-SE" dirty="0"/>
          </a:p>
        </p:txBody>
      </p:sp>
      <p:sp>
        <p:nvSpPr>
          <p:cNvPr id="4" name="Platshållare för datum 3">
            <a:extLst>
              <a:ext uri="{FF2B5EF4-FFF2-40B4-BE49-F238E27FC236}">
                <a16:creationId xmlns:a16="http://schemas.microsoft.com/office/drawing/2014/main" id="{75128F6C-0DFD-2940-98CB-13A3680AA9F4}"/>
              </a:ext>
              <a:ext uri="{C183D7F6-B498-43B3-948B-1728B52AA6E4}">
                <adec:decorative xmlns:adec="http://schemas.microsoft.com/office/drawing/2017/decorative" val="1"/>
              </a:ext>
            </a:extLst>
          </p:cNvPr>
          <p:cNvSpPr>
            <a:spLocks noGrp="1"/>
          </p:cNvSpPr>
          <p:nvPr>
            <p:ph type="dt" sz="half" idx="2"/>
          </p:nvPr>
        </p:nvSpPr>
        <p:spPr>
          <a:xfrm>
            <a:off x="477243" y="6343423"/>
            <a:ext cx="1110925" cy="330856"/>
          </a:xfrm>
          <a:prstGeom prst="rect">
            <a:avLst/>
          </a:prstGeom>
        </p:spPr>
        <p:txBody>
          <a:bodyPr vert="horz" lIns="91440" tIns="45720" rIns="91440" bIns="45720" rtlCol="0" anchor="b"/>
          <a:lstStyle>
            <a:lvl1pPr algn="l">
              <a:defRPr sz="1200">
                <a:solidFill>
                  <a:schemeClr val="tx1">
                    <a:tint val="75000"/>
                  </a:schemeClr>
                </a:solidFill>
              </a:defRPr>
            </a:lvl1pPr>
          </a:lstStyle>
          <a:p>
            <a:fld id="{30DE30AE-D41D-1B42-9F9E-DEBE1EF30DEF}" type="datetimeFigureOut">
              <a:rPr lang="sv-SE" smtClean="0"/>
              <a:pPr/>
              <a:t>2025-12-09</a:t>
            </a:fld>
            <a:r>
              <a:rPr lang="sv-SE" dirty="0"/>
              <a:t> |</a:t>
            </a:r>
          </a:p>
        </p:txBody>
      </p:sp>
      <p:sp>
        <p:nvSpPr>
          <p:cNvPr id="5" name="Platshållare för sidfot 4">
            <a:extLst>
              <a:ext uri="{FF2B5EF4-FFF2-40B4-BE49-F238E27FC236}">
                <a16:creationId xmlns:a16="http://schemas.microsoft.com/office/drawing/2014/main" id="{8B693EC0-468C-4449-8EBC-4427049ACCF9}"/>
              </a:ext>
              <a:ext uri="{C183D7F6-B498-43B3-948B-1728B52AA6E4}">
                <adec:decorative xmlns:adec="http://schemas.microsoft.com/office/drawing/2017/decorative" val="1"/>
              </a:ext>
            </a:extLst>
          </p:cNvPr>
          <p:cNvSpPr>
            <a:spLocks noGrp="1"/>
          </p:cNvSpPr>
          <p:nvPr>
            <p:ph type="ftr" sz="quarter" idx="3"/>
          </p:nvPr>
        </p:nvSpPr>
        <p:spPr>
          <a:xfrm>
            <a:off x="1356179" y="6360633"/>
            <a:ext cx="3278506" cy="313646"/>
          </a:xfrm>
          <a:prstGeom prst="rect">
            <a:avLst/>
          </a:prstGeom>
        </p:spPr>
        <p:txBody>
          <a:bodyPr vert="horz" lIns="91440" tIns="45720" rIns="91440" bIns="45720" rtlCol="0" anchor="b"/>
          <a:lstStyle>
            <a:lvl1pPr algn="l">
              <a:defRPr sz="1200">
                <a:solidFill>
                  <a:schemeClr val="tx1">
                    <a:tint val="75000"/>
                  </a:schemeClr>
                </a:solidFill>
              </a:defRPr>
            </a:lvl1pPr>
          </a:lstStyle>
          <a:p>
            <a:r>
              <a:rPr lang="sv-SE" dirty="0"/>
              <a:t>Sidfot</a:t>
            </a:r>
          </a:p>
        </p:txBody>
      </p:sp>
      <p:sp>
        <p:nvSpPr>
          <p:cNvPr id="3" name="Platshållare för text 2">
            <a:extLst>
              <a:ext uri="{FF2B5EF4-FFF2-40B4-BE49-F238E27FC236}">
                <a16:creationId xmlns:a16="http://schemas.microsoft.com/office/drawing/2014/main" id="{7997EC1B-D3DE-F04A-89F2-EF0067EC2F84}"/>
              </a:ext>
            </a:extLst>
          </p:cNvPr>
          <p:cNvSpPr>
            <a:spLocks noGrp="1"/>
          </p:cNvSpPr>
          <p:nvPr>
            <p:ph type="body" idx="1"/>
          </p:nvPr>
        </p:nvSpPr>
        <p:spPr>
          <a:xfrm>
            <a:off x="477242" y="1654176"/>
            <a:ext cx="8951516" cy="4351338"/>
          </a:xfrm>
          <a:prstGeom prst="rect">
            <a:avLst/>
          </a:prstGeom>
        </p:spPr>
        <p:txBody>
          <a:bodyPr vert="horz" lIns="91440" tIns="45720" rIns="91440" bIns="45720" rtlCol="0" anchor="t">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Platshållare för rubrik 1">
            <a:extLst>
              <a:ext uri="{FF2B5EF4-FFF2-40B4-BE49-F238E27FC236}">
                <a16:creationId xmlns:a16="http://schemas.microsoft.com/office/drawing/2014/main" id="{224E4DC8-0EAB-2242-87FE-56DFC43F1F90}"/>
              </a:ext>
            </a:extLst>
          </p:cNvPr>
          <p:cNvSpPr>
            <a:spLocks noGrp="1"/>
          </p:cNvSpPr>
          <p:nvPr>
            <p:ph type="title"/>
          </p:nvPr>
        </p:nvSpPr>
        <p:spPr>
          <a:xfrm>
            <a:off x="477242" y="469170"/>
            <a:ext cx="8877072" cy="907193"/>
          </a:xfrm>
          <a:prstGeom prst="rect">
            <a:avLst/>
          </a:prstGeom>
        </p:spPr>
        <p:txBody>
          <a:bodyPr vert="horz" lIns="91440" tIns="45720" rIns="91440" bIns="45720" rtlCol="0" anchor="t">
            <a:noAutofit/>
          </a:bodyPr>
          <a:lstStyle/>
          <a:p>
            <a:r>
              <a:rPr lang="sv-SE" dirty="0"/>
              <a:t>Rubrik</a:t>
            </a:r>
            <a:br>
              <a:rPr lang="sv-SE" dirty="0"/>
            </a:br>
            <a:r>
              <a:rPr lang="sv-SE" dirty="0"/>
              <a:t>Enkätfabriken</a:t>
            </a:r>
          </a:p>
        </p:txBody>
      </p:sp>
    </p:spTree>
    <p:extLst>
      <p:ext uri="{BB962C8B-B14F-4D97-AF65-F5344CB8AC3E}">
        <p14:creationId xmlns:p14="http://schemas.microsoft.com/office/powerpoint/2010/main" val="3595170883"/>
      </p:ext>
    </p:extLst>
  </p:cSld>
  <p:clrMap bg1="lt1" tx1="dk1" bg2="lt2" tx2="dk2" accent1="accent1" accent2="accent2" accent3="accent3" accent4="accent4" accent5="accent5" accent6="accent6" hlink="hlink" folHlink="folHlink"/>
  <p:sldLayoutIdLst>
    <p:sldLayoutId id="2147483649" r:id="rId1"/>
    <p:sldLayoutId id="2147483696" r:id="rId2"/>
    <p:sldLayoutId id="2147483665" r:id="rId3"/>
    <p:sldLayoutId id="2147483653" r:id="rId4"/>
    <p:sldLayoutId id="2147483652" r:id="rId5"/>
    <p:sldLayoutId id="2147483660" r:id="rId6"/>
    <p:sldLayoutId id="2147483673" r:id="rId7"/>
    <p:sldLayoutId id="2147483695" r:id="rId8"/>
    <p:sldLayoutId id="2147483674" r:id="rId9"/>
    <p:sldLayoutId id="2147483678" r:id="rId10"/>
    <p:sldLayoutId id="2147483663" r:id="rId11"/>
    <p:sldLayoutId id="2147483666" r:id="rId12"/>
    <p:sldLayoutId id="2147483667" r:id="rId13"/>
    <p:sldLayoutId id="2147483697" r:id="rId14"/>
    <p:sldLayoutId id="2147483687" r:id="rId15"/>
    <p:sldLayoutId id="2147483688" r:id="rId16"/>
    <p:sldLayoutId id="2147483679" r:id="rId17"/>
    <p:sldLayoutId id="2147483683" r:id="rId18"/>
    <p:sldLayoutId id="2147483698" r:id="rId19"/>
    <p:sldLayoutId id="2147483689" r:id="rId20"/>
    <p:sldLayoutId id="2147483692" r:id="rId21"/>
    <p:sldLayoutId id="2147483680" r:id="rId22"/>
    <p:sldLayoutId id="2147483684" r:id="rId23"/>
    <p:sldLayoutId id="2147483699" r:id="rId24"/>
    <p:sldLayoutId id="2147483690" r:id="rId25"/>
    <p:sldLayoutId id="2147483693" r:id="rId26"/>
    <p:sldLayoutId id="2147483681" r:id="rId27"/>
    <p:sldLayoutId id="2147483685" r:id="rId28"/>
    <p:sldLayoutId id="2147483700" r:id="rId29"/>
    <p:sldLayoutId id="2147483691" r:id="rId30"/>
    <p:sldLayoutId id="2147483694" r:id="rId31"/>
    <p:sldLayoutId id="2147483682" r:id="rId32"/>
    <p:sldLayoutId id="2147483686" r:id="rId33"/>
    <p:sldLayoutId id="2147483657" r:id="rId34"/>
    <p:sldLayoutId id="2147483658" r:id="rId35"/>
    <p:sldLayoutId id="2147483659" r:id="rId36"/>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23" rtl="0" eaLnBrk="1" latinLnBrk="0" hangingPunct="1">
        <a:lnSpc>
          <a:spcPct val="90000"/>
        </a:lnSpc>
        <a:spcBef>
          <a:spcPct val="0"/>
        </a:spcBef>
        <a:buNone/>
        <a:defRPr sz="2800" b="1" kern="1200">
          <a:solidFill>
            <a:schemeClr val="tx1"/>
          </a:solidFill>
          <a:latin typeface="+mj-lt"/>
          <a:ea typeface="Verdana" panose="020B0604030504040204" pitchFamily="34" charset="0"/>
          <a:cs typeface="Verdana" panose="020B0604030504040204" pitchFamily="34" charset="0"/>
        </a:defRPr>
      </a:lvl1pPr>
    </p:titleStyle>
    <p:bodyStyle>
      <a:lvl1pPr marL="228606" indent="-228606" algn="l" defTabSz="914423" rtl="0" eaLnBrk="1" latinLnBrk="0" hangingPunct="1">
        <a:lnSpc>
          <a:spcPct val="90000"/>
        </a:lnSpc>
        <a:spcBef>
          <a:spcPts val="1001"/>
        </a:spcBef>
        <a:buClr>
          <a:schemeClr val="accent2"/>
        </a:buClr>
        <a:buSzPct val="120000"/>
        <a:buFont typeface="Arial" panose="020B0604020202020204" pitchFamily="34" charset="0"/>
        <a:buChar char="•"/>
        <a:defRPr sz="2000" kern="1200">
          <a:solidFill>
            <a:schemeClr val="tx1"/>
          </a:solidFill>
          <a:latin typeface="+mj-lt"/>
          <a:ea typeface="Verdana" panose="020B0604030504040204" pitchFamily="34" charset="0"/>
          <a:cs typeface="Verdana" panose="020B0604030504040204" pitchFamily="34" charset="0"/>
        </a:defRPr>
      </a:lvl1pPr>
      <a:lvl2pPr marL="685818" indent="-228606" algn="l" defTabSz="914423" rtl="0" eaLnBrk="1" latinLnBrk="0" hangingPunct="1">
        <a:lnSpc>
          <a:spcPct val="90000"/>
        </a:lnSpc>
        <a:spcBef>
          <a:spcPts val="500"/>
        </a:spcBef>
        <a:buClr>
          <a:schemeClr val="accent2"/>
        </a:buClr>
        <a:buFont typeface="Systemtypsnitt normalt"/>
        <a:buChar char="–"/>
        <a:defRPr sz="1800" kern="1200">
          <a:solidFill>
            <a:schemeClr val="tx1"/>
          </a:solidFill>
          <a:latin typeface="+mj-lt"/>
          <a:ea typeface="Verdana" panose="020B0604030504040204" pitchFamily="34" charset="0"/>
          <a:cs typeface="Verdana" panose="020B0604030504040204" pitchFamily="34" charset="0"/>
        </a:defRPr>
      </a:lvl2pPr>
      <a:lvl3pPr marL="1143029" indent="-228606" algn="l" defTabSz="914423" rtl="0" eaLnBrk="1" latinLnBrk="0" hangingPunct="1">
        <a:lnSpc>
          <a:spcPct val="90000"/>
        </a:lnSpc>
        <a:spcBef>
          <a:spcPts val="500"/>
        </a:spcBef>
        <a:buClr>
          <a:schemeClr val="accent2"/>
        </a:buClr>
        <a:buFont typeface="Systemtypsnitt normalt"/>
        <a:buChar char="–"/>
        <a:defRPr sz="1600" kern="1200">
          <a:solidFill>
            <a:schemeClr val="tx1"/>
          </a:solidFill>
          <a:latin typeface="+mj-lt"/>
          <a:ea typeface="Verdana" panose="020B0604030504040204" pitchFamily="34" charset="0"/>
          <a:cs typeface="Verdana" panose="020B0604030504040204" pitchFamily="34" charset="0"/>
        </a:defRPr>
      </a:lvl3pPr>
      <a:lvl4pPr marL="1657385" indent="-285750"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4pPr>
      <a:lvl5pPr marL="2057452" indent="-228606"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sv-SE"/>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01" userDrawn="1">
          <p15:clr>
            <a:srgbClr val="F26B43"/>
          </p15:clr>
        </p15:guide>
        <p15:guide id="2" pos="6105" userDrawn="1">
          <p15:clr>
            <a:srgbClr val="F26B43"/>
          </p15:clr>
        </p15:guide>
        <p15:guide id="3" pos="135" userDrawn="1">
          <p15:clr>
            <a:srgbClr val="F26B43"/>
          </p15:clr>
        </p15:guide>
        <p15:guide id="4" orient="horz" pos="119" userDrawn="1">
          <p15:clr>
            <a:srgbClr val="F26B43"/>
          </p15:clr>
        </p15:guide>
        <p15:guide id="5" orient="horz" pos="278" userDrawn="1">
          <p15:clr>
            <a:srgbClr val="F26B43"/>
          </p15:clr>
        </p15:guide>
        <p15:guide id="6" orient="horz" pos="867" userDrawn="1">
          <p15:clr>
            <a:srgbClr val="F26B43"/>
          </p15:clr>
        </p15:guide>
        <p15:guide id="7" pos="301" userDrawn="1">
          <p15:clr>
            <a:srgbClr val="F26B43"/>
          </p15:clr>
        </p15:guide>
        <p15:guide id="8" orient="horz" pos="1026" userDrawn="1">
          <p15:clr>
            <a:srgbClr val="F26B43"/>
          </p15:clr>
        </p15:guide>
        <p15:guide id="9" pos="5939" userDrawn="1">
          <p15:clr>
            <a:srgbClr val="F26B43"/>
          </p15:clr>
        </p15:guide>
        <p15:guide id="10" orient="horz" pos="3997" userDrawn="1">
          <p15:clr>
            <a:srgbClr val="F26B43"/>
          </p15:clr>
        </p15:guide>
        <p15:guide id="11" orient="horz" pos="379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Bildobjekt 12">
            <a:extLst>
              <a:ext uri="{FF2B5EF4-FFF2-40B4-BE49-F238E27FC236}">
                <a16:creationId xmlns:a16="http://schemas.microsoft.com/office/drawing/2014/main" id="{72BEE100-A72E-F145-9741-8B2DDB93B54F}"/>
              </a:ext>
              <a:ext uri="{C183D7F6-B498-43B3-948B-1728B52AA6E4}">
                <adec:decorative xmlns:adec="http://schemas.microsoft.com/office/drawing/2017/decorative" val="1"/>
              </a:ext>
            </a:extLst>
          </p:cNvPr>
          <p:cNvPicPr>
            <a:picLocks noChangeAspect="1"/>
          </p:cNvPicPr>
          <p:nvPr userDrawn="1"/>
        </p:nvPicPr>
        <p:blipFill>
          <a:blip r:embed="rId4"/>
          <a:stretch>
            <a:fillRect/>
          </a:stretch>
        </p:blipFill>
        <p:spPr>
          <a:xfrm>
            <a:off x="8317833" y="6236704"/>
            <a:ext cx="1372184" cy="432383"/>
          </a:xfrm>
          <a:prstGeom prst="rect">
            <a:avLst/>
          </a:prstGeom>
        </p:spPr>
      </p:pic>
      <p:sp>
        <p:nvSpPr>
          <p:cNvPr id="6" name="Platshållare för bildnummer 5">
            <a:extLst>
              <a:ext uri="{FF2B5EF4-FFF2-40B4-BE49-F238E27FC236}">
                <a16:creationId xmlns:a16="http://schemas.microsoft.com/office/drawing/2014/main" id="{8902A812-3138-2747-96FE-F02789348AAF}"/>
              </a:ext>
              <a:ext uri="{C183D7F6-B498-43B3-948B-1728B52AA6E4}">
                <adec:decorative xmlns:adec="http://schemas.microsoft.com/office/drawing/2017/decorative" val="1"/>
              </a:ext>
            </a:extLst>
          </p:cNvPr>
          <p:cNvSpPr>
            <a:spLocks noGrp="1"/>
          </p:cNvSpPr>
          <p:nvPr>
            <p:ph type="sldNum" sz="quarter" idx="4"/>
          </p:nvPr>
        </p:nvSpPr>
        <p:spPr>
          <a:xfrm>
            <a:off x="4659562" y="6355442"/>
            <a:ext cx="586877" cy="313646"/>
          </a:xfrm>
          <a:prstGeom prst="rect">
            <a:avLst/>
          </a:prstGeom>
        </p:spPr>
        <p:txBody>
          <a:bodyPr vert="horz" lIns="91440" tIns="45720" rIns="91440" bIns="45720" rtlCol="0" anchor="b"/>
          <a:lstStyle>
            <a:lvl1pPr algn="ctr">
              <a:defRPr sz="1200">
                <a:solidFill>
                  <a:schemeClr val="tx1">
                    <a:tint val="75000"/>
                  </a:schemeClr>
                </a:solidFill>
              </a:defRPr>
            </a:lvl1pPr>
          </a:lstStyle>
          <a:p>
            <a:fld id="{92452EBA-C90E-2446-83E3-751A44C3BCE0}" type="slidenum">
              <a:rPr lang="sv-SE" smtClean="0"/>
              <a:pPr/>
              <a:t>‹#›</a:t>
            </a:fld>
            <a:endParaRPr lang="sv-SE" dirty="0"/>
          </a:p>
        </p:txBody>
      </p:sp>
      <p:sp>
        <p:nvSpPr>
          <p:cNvPr id="4" name="Platshållare för datum 3">
            <a:extLst>
              <a:ext uri="{FF2B5EF4-FFF2-40B4-BE49-F238E27FC236}">
                <a16:creationId xmlns:a16="http://schemas.microsoft.com/office/drawing/2014/main" id="{75128F6C-0DFD-2940-98CB-13A3680AA9F4}"/>
              </a:ext>
              <a:ext uri="{C183D7F6-B498-43B3-948B-1728B52AA6E4}">
                <adec:decorative xmlns:adec="http://schemas.microsoft.com/office/drawing/2017/decorative" val="1"/>
              </a:ext>
            </a:extLst>
          </p:cNvPr>
          <p:cNvSpPr>
            <a:spLocks noGrp="1"/>
          </p:cNvSpPr>
          <p:nvPr>
            <p:ph type="dt" sz="half" idx="2"/>
          </p:nvPr>
        </p:nvSpPr>
        <p:spPr>
          <a:xfrm>
            <a:off x="477243" y="6343423"/>
            <a:ext cx="1110925" cy="330856"/>
          </a:xfrm>
          <a:prstGeom prst="rect">
            <a:avLst/>
          </a:prstGeom>
        </p:spPr>
        <p:txBody>
          <a:bodyPr vert="horz" lIns="91440" tIns="45720" rIns="91440" bIns="45720" rtlCol="0" anchor="b"/>
          <a:lstStyle>
            <a:lvl1pPr algn="l">
              <a:defRPr sz="1200">
                <a:solidFill>
                  <a:schemeClr val="tx1">
                    <a:tint val="75000"/>
                  </a:schemeClr>
                </a:solidFill>
              </a:defRPr>
            </a:lvl1pPr>
          </a:lstStyle>
          <a:p>
            <a:fld id="{30DE30AE-D41D-1B42-9F9E-DEBE1EF30DEF}" type="datetimeFigureOut">
              <a:rPr lang="sv-SE" smtClean="0"/>
              <a:pPr/>
              <a:t>2025-12-09</a:t>
            </a:fld>
            <a:r>
              <a:rPr lang="sv-SE" dirty="0"/>
              <a:t> |</a:t>
            </a:r>
          </a:p>
        </p:txBody>
      </p:sp>
      <p:sp>
        <p:nvSpPr>
          <p:cNvPr id="5" name="Platshållare för sidfot 4">
            <a:extLst>
              <a:ext uri="{FF2B5EF4-FFF2-40B4-BE49-F238E27FC236}">
                <a16:creationId xmlns:a16="http://schemas.microsoft.com/office/drawing/2014/main" id="{8B693EC0-468C-4449-8EBC-4427049ACCF9}"/>
              </a:ext>
              <a:ext uri="{C183D7F6-B498-43B3-948B-1728B52AA6E4}">
                <adec:decorative xmlns:adec="http://schemas.microsoft.com/office/drawing/2017/decorative" val="1"/>
              </a:ext>
            </a:extLst>
          </p:cNvPr>
          <p:cNvSpPr>
            <a:spLocks noGrp="1"/>
          </p:cNvSpPr>
          <p:nvPr>
            <p:ph type="ftr" sz="quarter" idx="3"/>
          </p:nvPr>
        </p:nvSpPr>
        <p:spPr>
          <a:xfrm>
            <a:off x="1356179" y="6360633"/>
            <a:ext cx="3278506" cy="313646"/>
          </a:xfrm>
          <a:prstGeom prst="rect">
            <a:avLst/>
          </a:prstGeom>
        </p:spPr>
        <p:txBody>
          <a:bodyPr vert="horz" lIns="91440" tIns="45720" rIns="91440" bIns="45720" rtlCol="0" anchor="b"/>
          <a:lstStyle>
            <a:lvl1pPr algn="l">
              <a:defRPr sz="1200">
                <a:solidFill>
                  <a:schemeClr val="tx1">
                    <a:tint val="75000"/>
                  </a:schemeClr>
                </a:solidFill>
              </a:defRPr>
            </a:lvl1pPr>
          </a:lstStyle>
          <a:p>
            <a:r>
              <a:rPr lang="sv-SE" dirty="0"/>
              <a:t>Sidfot</a:t>
            </a:r>
          </a:p>
        </p:txBody>
      </p:sp>
      <p:sp>
        <p:nvSpPr>
          <p:cNvPr id="3" name="Platshållare för text 2">
            <a:extLst>
              <a:ext uri="{FF2B5EF4-FFF2-40B4-BE49-F238E27FC236}">
                <a16:creationId xmlns:a16="http://schemas.microsoft.com/office/drawing/2014/main" id="{7997EC1B-D3DE-F04A-89F2-EF0067EC2F84}"/>
              </a:ext>
            </a:extLst>
          </p:cNvPr>
          <p:cNvSpPr>
            <a:spLocks noGrp="1"/>
          </p:cNvSpPr>
          <p:nvPr>
            <p:ph type="body" idx="1"/>
          </p:nvPr>
        </p:nvSpPr>
        <p:spPr>
          <a:xfrm>
            <a:off x="477242" y="1654176"/>
            <a:ext cx="8951516" cy="4351338"/>
          </a:xfrm>
          <a:prstGeom prst="rect">
            <a:avLst/>
          </a:prstGeom>
        </p:spPr>
        <p:txBody>
          <a:bodyPr vert="horz" lIns="91440" tIns="45720" rIns="91440" bIns="45720" rtlCol="0" anchor="t">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Platshållare för rubrik 1">
            <a:extLst>
              <a:ext uri="{FF2B5EF4-FFF2-40B4-BE49-F238E27FC236}">
                <a16:creationId xmlns:a16="http://schemas.microsoft.com/office/drawing/2014/main" id="{224E4DC8-0EAB-2242-87FE-56DFC43F1F90}"/>
              </a:ext>
            </a:extLst>
          </p:cNvPr>
          <p:cNvSpPr>
            <a:spLocks noGrp="1"/>
          </p:cNvSpPr>
          <p:nvPr>
            <p:ph type="title"/>
          </p:nvPr>
        </p:nvSpPr>
        <p:spPr>
          <a:xfrm>
            <a:off x="477242" y="469170"/>
            <a:ext cx="8877072" cy="907193"/>
          </a:xfrm>
          <a:prstGeom prst="rect">
            <a:avLst/>
          </a:prstGeom>
        </p:spPr>
        <p:txBody>
          <a:bodyPr vert="horz" lIns="91440" tIns="45720" rIns="91440" bIns="45720" rtlCol="0" anchor="t">
            <a:noAutofit/>
          </a:bodyPr>
          <a:lstStyle/>
          <a:p>
            <a:r>
              <a:rPr lang="sv-SE" dirty="0"/>
              <a:t>Rubrik</a:t>
            </a:r>
            <a:br>
              <a:rPr lang="sv-SE" dirty="0"/>
            </a:br>
            <a:r>
              <a:rPr lang="sv-SE" dirty="0"/>
              <a:t>Enkätfabriken</a:t>
            </a:r>
          </a:p>
        </p:txBody>
      </p:sp>
    </p:spTree>
    <p:extLst>
      <p:ext uri="{BB962C8B-B14F-4D97-AF65-F5344CB8AC3E}">
        <p14:creationId xmlns:p14="http://schemas.microsoft.com/office/powerpoint/2010/main" val="2238401301"/>
      </p:ext>
    </p:extLst>
  </p:cSld>
  <p:clrMap bg1="lt1" tx1="dk1" bg2="lt2" tx2="dk2" accent1="accent1" accent2="accent2" accent3="accent3" accent4="accent4" accent5="accent5" accent6="accent6" hlink="hlink" folHlink="folHlink"/>
  <p:sldLayoutIdLst>
    <p:sldLayoutId id="2147483740" r:id="rId1"/>
    <p:sldLayoutId id="2147483741" r:id="rId2"/>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23" rtl="0" eaLnBrk="1" latinLnBrk="0" hangingPunct="1">
        <a:lnSpc>
          <a:spcPct val="90000"/>
        </a:lnSpc>
        <a:spcBef>
          <a:spcPct val="0"/>
        </a:spcBef>
        <a:buNone/>
        <a:defRPr sz="2800" b="1" kern="1200">
          <a:solidFill>
            <a:schemeClr val="tx1"/>
          </a:solidFill>
          <a:latin typeface="+mj-lt"/>
          <a:ea typeface="Verdana" panose="020B0604030504040204" pitchFamily="34" charset="0"/>
          <a:cs typeface="Verdana" panose="020B0604030504040204" pitchFamily="34" charset="0"/>
        </a:defRPr>
      </a:lvl1pPr>
    </p:titleStyle>
    <p:bodyStyle>
      <a:lvl1pPr marL="228606" indent="-228606" algn="l" defTabSz="914423" rtl="0" eaLnBrk="1" latinLnBrk="0" hangingPunct="1">
        <a:lnSpc>
          <a:spcPct val="90000"/>
        </a:lnSpc>
        <a:spcBef>
          <a:spcPts val="1001"/>
        </a:spcBef>
        <a:buClr>
          <a:schemeClr val="accent2"/>
        </a:buClr>
        <a:buSzPct val="120000"/>
        <a:buFont typeface="Arial" panose="020B0604020202020204" pitchFamily="34" charset="0"/>
        <a:buChar char="•"/>
        <a:defRPr sz="2000" kern="1200">
          <a:solidFill>
            <a:schemeClr val="tx1"/>
          </a:solidFill>
          <a:latin typeface="+mj-lt"/>
          <a:ea typeface="Verdana" panose="020B0604030504040204" pitchFamily="34" charset="0"/>
          <a:cs typeface="Verdana" panose="020B0604030504040204" pitchFamily="34" charset="0"/>
        </a:defRPr>
      </a:lvl1pPr>
      <a:lvl2pPr marL="685818" indent="-228606" algn="l" defTabSz="914423" rtl="0" eaLnBrk="1" latinLnBrk="0" hangingPunct="1">
        <a:lnSpc>
          <a:spcPct val="90000"/>
        </a:lnSpc>
        <a:spcBef>
          <a:spcPts val="500"/>
        </a:spcBef>
        <a:buClr>
          <a:schemeClr val="accent2"/>
        </a:buClr>
        <a:buFont typeface="Systemtypsnitt normalt"/>
        <a:buChar char="–"/>
        <a:defRPr sz="1800" kern="1200">
          <a:solidFill>
            <a:schemeClr val="tx1"/>
          </a:solidFill>
          <a:latin typeface="+mj-lt"/>
          <a:ea typeface="Verdana" panose="020B0604030504040204" pitchFamily="34" charset="0"/>
          <a:cs typeface="Verdana" panose="020B0604030504040204" pitchFamily="34" charset="0"/>
        </a:defRPr>
      </a:lvl2pPr>
      <a:lvl3pPr marL="1143029" indent="-228606" algn="l" defTabSz="914423" rtl="0" eaLnBrk="1" latinLnBrk="0" hangingPunct="1">
        <a:lnSpc>
          <a:spcPct val="90000"/>
        </a:lnSpc>
        <a:spcBef>
          <a:spcPts val="500"/>
        </a:spcBef>
        <a:buClr>
          <a:schemeClr val="accent2"/>
        </a:buClr>
        <a:buFont typeface="Systemtypsnitt normalt"/>
        <a:buChar char="–"/>
        <a:defRPr sz="1600" kern="1200">
          <a:solidFill>
            <a:schemeClr val="tx1"/>
          </a:solidFill>
          <a:latin typeface="+mj-lt"/>
          <a:ea typeface="Verdana" panose="020B0604030504040204" pitchFamily="34" charset="0"/>
          <a:cs typeface="Verdana" panose="020B0604030504040204" pitchFamily="34" charset="0"/>
        </a:defRPr>
      </a:lvl3pPr>
      <a:lvl4pPr marL="1657385" indent="-285750"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4pPr>
      <a:lvl5pPr marL="2057452" indent="-228606"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sv-SE"/>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01" userDrawn="1">
          <p15:clr>
            <a:srgbClr val="F26B43"/>
          </p15:clr>
        </p15:guide>
        <p15:guide id="2" pos="6105" userDrawn="1">
          <p15:clr>
            <a:srgbClr val="F26B43"/>
          </p15:clr>
        </p15:guide>
        <p15:guide id="3" pos="135" userDrawn="1">
          <p15:clr>
            <a:srgbClr val="F26B43"/>
          </p15:clr>
        </p15:guide>
        <p15:guide id="4" orient="horz" pos="119" userDrawn="1">
          <p15:clr>
            <a:srgbClr val="F26B43"/>
          </p15:clr>
        </p15:guide>
        <p15:guide id="5" orient="horz" pos="278" userDrawn="1">
          <p15:clr>
            <a:srgbClr val="F26B43"/>
          </p15:clr>
        </p15:guide>
        <p15:guide id="6" orient="horz" pos="867" userDrawn="1">
          <p15:clr>
            <a:srgbClr val="F26B43"/>
          </p15:clr>
        </p15:guide>
        <p15:guide id="7" pos="301" userDrawn="1">
          <p15:clr>
            <a:srgbClr val="F26B43"/>
          </p15:clr>
        </p15:guide>
        <p15:guide id="8" orient="horz" pos="1026" userDrawn="1">
          <p15:clr>
            <a:srgbClr val="F26B43"/>
          </p15:clr>
        </p15:guide>
        <p15:guide id="9" pos="5939" userDrawn="1">
          <p15:clr>
            <a:srgbClr val="F26B43"/>
          </p15:clr>
        </p15:guide>
        <p15:guide id="10" orient="horz" pos="3997" userDrawn="1">
          <p15:clr>
            <a:srgbClr val="F26B43"/>
          </p15:clr>
        </p15:guide>
        <p15:guide id="11" orient="horz" pos="379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chart" Target="../charts/char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4.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 Id="rId3" Type="http://schemas.openxmlformats.org/officeDocument/2006/relationships/hyperlink" Target="http://www.enkatfabriken.s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DD139736-3EB6-834A-9491-8FA763A59794}"/>
              </a:ext>
            </a:extLst>
          </p:cNvPr>
          <p:cNvSpPr>
            <a:spLocks noGrp="1"/>
          </p:cNvSpPr>
          <p:nvPr>
            <p:ph type="subTitle" idx="1"/>
          </p:nvPr>
        </p:nvSpPr>
        <p:spPr/>
        <p:txBody>
          <a:bodyPr anchor="t">
            <a:normAutofit/>
          </a:bodyPr>
          <a:lstStyle/>
          <a:p>
            <a:r>
              <a:rPr lang="sv-SE" noProof="0" dirty="0"/>
              <a:t>Hallbergs familjecentral</a:t>
            </a:r>
          </a:p>
        </p:txBody>
      </p:sp>
      <p:sp>
        <p:nvSpPr>
          <p:cNvPr id="2" name="Rubrik 1">
            <a:extLst>
              <a:ext uri="{FF2B5EF4-FFF2-40B4-BE49-F238E27FC236}">
                <a16:creationId xmlns:a16="http://schemas.microsoft.com/office/drawing/2014/main" id="{B4CDA959-F182-8C4F-9624-673179E93A8F}"/>
              </a:ext>
            </a:extLst>
          </p:cNvPr>
          <p:cNvSpPr>
            <a:spLocks noGrp="1"/>
          </p:cNvSpPr>
          <p:nvPr>
            <p:ph type="ctrTitle"/>
          </p:nvPr>
        </p:nvSpPr>
        <p:spPr/>
        <p:txBody>
          <a:bodyPr anchor="b">
            <a:normAutofit/>
          </a:bodyPr>
          <a:lstStyle/>
          <a:p>
            <a:r>
              <a:rPr lang="sv-SE" dirty="0"/>
              <a:t>Samverkansenkät - medarbetare</a:t>
            </a:r>
            <a:endParaRPr lang="sv-SE" noProof="0" dirty="0"/>
          </a:p>
        </p:txBody>
      </p:sp>
    </p:spTree>
    <p:extLst>
      <p:ext uri="{BB962C8B-B14F-4D97-AF65-F5344CB8AC3E}">
        <p14:creationId xmlns:p14="http://schemas.microsoft.com/office/powerpoint/2010/main" val="18926229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3D10F25-7EC2-E840-87D4-D44A80BBAAD0}"/>
              </a:ext>
            </a:extLst>
          </p:cNvPr>
          <p:cNvSpPr>
            <a:spLocks noGrp="1"/>
          </p:cNvSpPr>
          <p:nvPr>
            <p:ph sz="half" idx="2"/>
          </p:nvPr>
        </p:nvSpPr>
        <p:spPr>
          <a:xfrm>
            <a:off x="489274" y="1497330"/>
            <a:ext cx="4190702" cy="4706871"/>
          </a:xfrm>
        </p:spPr>
        <p:txBody>
          <a:bodyPr/>
          <a:lstStyle/>
          <a:p>
            <a:pPr marL="0" indent="0">
              <a:lnSpc>
                <a:spcPct val="120000"/>
              </a:lnSpc>
              <a:buNone/>
            </a:pPr>
            <a:r>
              <a:rPr lang="sv-SE" sz="1400" noProof="0" dirty="0" err="1"/>
              <a:t>Lysio</a:t>
            </a:r>
            <a:r>
              <a:rPr lang="sv-SE" sz="1400" noProof="0" dirty="0"/>
              <a:t> Research har för Föreningen För Familjecentralers Främjandes (FFFF) räkning genomfört en undersökning bland medarbetare på familjecentraler/familjecentralsliknande verksamheter. </a:t>
            </a:r>
          </a:p>
          <a:p>
            <a:pPr marL="0" indent="0">
              <a:lnSpc>
                <a:spcPct val="120000"/>
              </a:lnSpc>
              <a:buNone/>
            </a:pPr>
            <a:r>
              <a:rPr lang="sv-SE" sz="1400" dirty="0"/>
              <a:t>I resultatet kan det ingå familjecentraler/ familjecentralsliknande verksamheter enligt en regional definition som inte stämmer överens med den nationella definitionen som Socialstyrelsen och FFFF har av vad en familjecentral och familjecentralsliknande verksamheter är kring </a:t>
            </a:r>
            <a:r>
              <a:rPr lang="sv-SE" sz="1400" dirty="0" err="1"/>
              <a:t>bl.a</a:t>
            </a:r>
            <a:r>
              <a:rPr lang="sv-SE" sz="1400" dirty="0"/>
              <a:t> samlokalisering. Detta innebär att samtliga deltagande enheter i regionen ingår i resultatet, även i de fall dessa inte klassificeras som en familjecentral/familjecentralsliknande verksamhet enligt den nationella definitionen. </a:t>
            </a:r>
          </a:p>
          <a:p>
            <a:pPr marL="0" indent="0">
              <a:lnSpc>
                <a:spcPct val="120000"/>
              </a:lnSpc>
              <a:buNone/>
            </a:pPr>
            <a:endParaRPr lang="sv-SE" sz="1400" noProof="0" dirty="0"/>
          </a:p>
        </p:txBody>
      </p:sp>
      <p:sp>
        <p:nvSpPr>
          <p:cNvPr id="4" name="Rubrik 3">
            <a:extLst>
              <a:ext uri="{FF2B5EF4-FFF2-40B4-BE49-F238E27FC236}">
                <a16:creationId xmlns:a16="http://schemas.microsoft.com/office/drawing/2014/main" id="{8FBD4B87-7B86-5E44-8CAA-9CB2DF29C478}"/>
              </a:ext>
            </a:extLst>
          </p:cNvPr>
          <p:cNvSpPr>
            <a:spLocks noGrp="1"/>
          </p:cNvSpPr>
          <p:nvPr>
            <p:ph type="title"/>
          </p:nvPr>
        </p:nvSpPr>
        <p:spPr/>
        <p:txBody>
          <a:bodyPr/>
          <a:lstStyle/>
          <a:p>
            <a:r>
              <a:rPr lang="sv-SE" noProof="0" dirty="0"/>
              <a:t>Bakgrund</a:t>
            </a:r>
          </a:p>
        </p:txBody>
      </p:sp>
      <p:sp>
        <p:nvSpPr>
          <p:cNvPr id="9" name="Platshållare för text 1">
            <a:extLst>
              <a:ext uri="{FF2B5EF4-FFF2-40B4-BE49-F238E27FC236}">
                <a16:creationId xmlns:a16="http://schemas.microsoft.com/office/drawing/2014/main" id="{252CD8F0-3F39-6F4D-940A-22BBB08F22E0}"/>
              </a:ext>
            </a:extLst>
          </p:cNvPr>
          <p:cNvSpPr txBox="1">
            <a:spLocks/>
          </p:cNvSpPr>
          <p:nvPr/>
        </p:nvSpPr>
        <p:spPr>
          <a:xfrm>
            <a:off x="5715298" y="1640807"/>
            <a:ext cx="4190702" cy="823912"/>
          </a:xfrm>
          <a:prstGeom prst="rect">
            <a:avLst/>
          </a:prstGeom>
        </p:spPr>
        <p:txBody>
          <a:bodyPr vert="horz" lIns="91440" tIns="45720" rIns="91440" bIns="45720" rtlCol="0" anchor="t">
            <a:normAutofit/>
          </a:bodyPr>
          <a:lstStyle>
            <a:lvl1pPr marL="0" indent="0" algn="l" defTabSz="914423" rtl="0" eaLnBrk="1" latinLnBrk="0" hangingPunct="1">
              <a:lnSpc>
                <a:spcPct val="90000"/>
              </a:lnSpc>
              <a:spcBef>
                <a:spcPts val="1001"/>
              </a:spcBef>
              <a:buFont typeface="Arial" panose="020B0604020202020204" pitchFamily="34" charset="0"/>
              <a:buNone/>
              <a:defRPr sz="1800" b="1" kern="1200">
                <a:solidFill>
                  <a:schemeClr val="tx1"/>
                </a:solidFill>
                <a:latin typeface="+mn-lt"/>
                <a:ea typeface="+mn-ea"/>
                <a:cs typeface="+mn-cs"/>
              </a:defRPr>
            </a:lvl1pPr>
            <a:lvl2pPr marL="457211" indent="0" algn="l" defTabSz="914423"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23" indent="0" algn="l" defTabSz="914423" rtl="0" eaLnBrk="1" latinLnBrk="0" hangingPunct="1">
              <a:lnSpc>
                <a:spcPct val="90000"/>
              </a:lnSpc>
              <a:spcBef>
                <a:spcPts val="500"/>
              </a:spcBef>
              <a:buFont typeface="Arial" panose="020B0604020202020204" pitchFamily="34" charset="0"/>
              <a:buNone/>
              <a:defRPr sz="1801" b="1" kern="1200">
                <a:solidFill>
                  <a:schemeClr val="tx1"/>
                </a:solidFill>
                <a:latin typeface="+mn-lt"/>
                <a:ea typeface="+mn-ea"/>
                <a:cs typeface="+mn-cs"/>
              </a:defRPr>
            </a:lvl3pPr>
            <a:lvl4pPr marL="1371634"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46"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57"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69"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80"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91"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endParaRPr lang="sv-SE" dirty="0"/>
          </a:p>
        </p:txBody>
      </p:sp>
    </p:spTree>
    <p:extLst>
      <p:ext uri="{BB962C8B-B14F-4D97-AF65-F5344CB8AC3E}">
        <p14:creationId xmlns:p14="http://schemas.microsoft.com/office/powerpoint/2010/main" val="4377183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3D10F25-7EC2-E840-87D4-D44A80BBAAD0}"/>
              </a:ext>
            </a:extLst>
          </p:cNvPr>
          <p:cNvSpPr>
            <a:spLocks noGrp="1"/>
          </p:cNvSpPr>
          <p:nvPr>
            <p:ph sz="half" idx="2"/>
          </p:nvPr>
        </p:nvSpPr>
        <p:spPr>
          <a:xfrm>
            <a:off x="489274" y="1376363"/>
            <a:ext cx="4463726" cy="4827838"/>
          </a:xfrm>
        </p:spPr>
        <p:txBody>
          <a:bodyPr/>
          <a:lstStyle/>
          <a:p>
            <a:pPr marL="0" indent="0">
              <a:lnSpc>
                <a:spcPct val="120000"/>
              </a:lnSpc>
              <a:buNone/>
            </a:pPr>
            <a:r>
              <a:rPr lang="sv-SE" sz="1400" noProof="0" dirty="0"/>
              <a:t>Insamlingen har skett via en webbenkät som kunnat besvaras via en unik länk per deltagande familjecentral. Inbjudan till enkäten skickades ut av </a:t>
            </a:r>
            <a:r>
              <a:rPr lang="sv-SE" sz="1400" noProof="0" dirty="0" err="1"/>
              <a:t>Lysio</a:t>
            </a:r>
            <a:r>
              <a:rPr lang="sv-SE" sz="1400" noProof="0" dirty="0"/>
              <a:t> Research via e-post till samordnare på respektive familjecentral. Samordnarna skickade sedan inbjudan vidare till medarbetarna på den aktuella familjecentralen. </a:t>
            </a:r>
            <a:r>
              <a:rPr lang="sv-SE" sz="1400" noProof="0"/>
              <a:t>Den 13e </a:t>
            </a:r>
            <a:r>
              <a:rPr lang="sv-SE" sz="1400" noProof="0" dirty="0"/>
              <a:t>november skickade </a:t>
            </a:r>
            <a:r>
              <a:rPr lang="sv-SE" sz="1400" noProof="0" dirty="0" err="1"/>
              <a:t>Lysio</a:t>
            </a:r>
            <a:r>
              <a:rPr lang="sv-SE" sz="1400" noProof="0" dirty="0"/>
              <a:t> Research även ut en mejlpåminnelse till de familjecentraler där inga medarbetare vid tillfället för påminnelsen hade svarat på enkäten. </a:t>
            </a:r>
          </a:p>
          <a:p>
            <a:endParaRPr lang="sv-SE" noProof="0" dirty="0"/>
          </a:p>
        </p:txBody>
      </p:sp>
      <p:sp>
        <p:nvSpPr>
          <p:cNvPr id="4" name="Rubrik 3">
            <a:extLst>
              <a:ext uri="{FF2B5EF4-FFF2-40B4-BE49-F238E27FC236}">
                <a16:creationId xmlns:a16="http://schemas.microsoft.com/office/drawing/2014/main" id="{8FBD4B87-7B86-5E44-8CAA-9CB2DF29C478}"/>
              </a:ext>
            </a:extLst>
          </p:cNvPr>
          <p:cNvSpPr>
            <a:spLocks noGrp="1"/>
          </p:cNvSpPr>
          <p:nvPr>
            <p:ph type="title"/>
          </p:nvPr>
        </p:nvSpPr>
        <p:spPr/>
        <p:txBody>
          <a:bodyPr/>
          <a:lstStyle/>
          <a:p>
            <a:r>
              <a:rPr lang="sv-SE" noProof="0" dirty="0"/>
              <a:t>Genomförande</a:t>
            </a:r>
          </a:p>
        </p:txBody>
      </p:sp>
      <p:graphicFrame>
        <p:nvGraphicFramePr>
          <p:cNvPr id="2" name="Tabell 7">
            <a:extLst>
              <a:ext uri="{FF2B5EF4-FFF2-40B4-BE49-F238E27FC236}">
                <a16:creationId xmlns:a16="http://schemas.microsoft.com/office/drawing/2014/main" id="{EAFECFE0-4DDA-B877-7E92-5FFF044EB178}"/>
              </a:ext>
            </a:extLst>
          </p:cNvPr>
          <p:cNvGraphicFramePr>
            <a:graphicFrameLocks noGrp="1"/>
          </p:cNvGraphicFramePr>
          <p:nvPr>
            <p:extLst>
              <p:ext uri="{D42A27DB-BD31-4B8C-83A1-F6EECF244321}">
                <p14:modId xmlns:p14="http://schemas.microsoft.com/office/powerpoint/2010/main" val="3064731005"/>
              </p:ext>
            </p:extLst>
          </p:nvPr>
        </p:nvGraphicFramePr>
        <p:xfrm>
          <a:off x="489274" y="4290848"/>
          <a:ext cx="5301924" cy="902099"/>
        </p:xfrm>
        <a:graphic>
          <a:graphicData uri="http://schemas.openxmlformats.org/drawingml/2006/table">
            <a:tbl>
              <a:tblPr firstRow="1" bandRow="1">
                <a:tableStyleId>{5C22544A-7EE6-4342-B048-85BDC9FD1C3A}</a:tableStyleId>
              </a:tblPr>
              <a:tblGrid>
                <a:gridCol w="2040564">
                  <a:extLst>
                    <a:ext uri="{9D8B030D-6E8A-4147-A177-3AD203B41FA5}">
                      <a16:colId xmlns:a16="http://schemas.microsoft.com/office/drawing/2014/main" val="1159429802"/>
                    </a:ext>
                  </a:extLst>
                </a:gridCol>
                <a:gridCol w="1036320">
                  <a:extLst>
                    <a:ext uri="{9D8B030D-6E8A-4147-A177-3AD203B41FA5}">
                      <a16:colId xmlns:a16="http://schemas.microsoft.com/office/drawing/2014/main" val="2021594479"/>
                    </a:ext>
                  </a:extLst>
                </a:gridCol>
                <a:gridCol w="1066800">
                  <a:extLst>
                    <a:ext uri="{9D8B030D-6E8A-4147-A177-3AD203B41FA5}">
                      <a16:colId xmlns:a16="http://schemas.microsoft.com/office/drawing/2014/main" val="2967166854"/>
                    </a:ext>
                  </a:extLst>
                </a:gridCol>
                <a:gridCol w="1158240">
                  <a:extLst>
                    <a:ext uri="{9D8B030D-6E8A-4147-A177-3AD203B41FA5}">
                      <a16:colId xmlns:a16="http://schemas.microsoft.com/office/drawing/2014/main" val="354442134"/>
                    </a:ext>
                  </a:extLst>
                </a:gridCol>
              </a:tblGrid>
              <a:tr h="356217">
                <a:tc>
                  <a:txBody>
                    <a:bodyPr/>
                    <a:lstStyle/>
                    <a:p>
                      <a:r>
                        <a:rPr lang="sv-SE" sz="1100" dirty="0"/>
                        <a:t>Enkät </a:t>
                      </a:r>
                    </a:p>
                  </a:txBody>
                  <a:tcPr anchor="ctr"/>
                </a:tc>
                <a:tc>
                  <a:txBody>
                    <a:bodyPr/>
                    <a:lstStyle/>
                    <a:p>
                      <a:r>
                        <a:rPr lang="sv-SE" sz="1100" dirty="0"/>
                        <a:t>Insamling start</a:t>
                      </a:r>
                    </a:p>
                  </a:txBody>
                  <a:tcPr anchor="ctr"/>
                </a:tc>
                <a:tc>
                  <a:txBody>
                    <a:bodyPr/>
                    <a:lstStyle/>
                    <a:p>
                      <a:r>
                        <a:rPr lang="sv-SE" sz="1100" dirty="0"/>
                        <a:t>Insamling slut </a:t>
                      </a:r>
                    </a:p>
                  </a:txBody>
                  <a:tcPr anchor="ctr"/>
                </a:tc>
                <a:tc>
                  <a:txBody>
                    <a:bodyPr/>
                    <a:lstStyle/>
                    <a:p>
                      <a:r>
                        <a:rPr lang="sv-SE" sz="1100" dirty="0"/>
                        <a:t>Antal svar för enhet</a:t>
                      </a:r>
                    </a:p>
                  </a:txBody>
                  <a:tcPr anchor="ctr"/>
                </a:tc>
                <a:extLst>
                  <a:ext uri="{0D108BD9-81ED-4DB2-BD59-A6C34878D82A}">
                    <a16:rowId xmlns:a16="http://schemas.microsoft.com/office/drawing/2014/main" val="2820031394"/>
                  </a:ext>
                </a:extLst>
              </a:tr>
              <a:tr h="475379">
                <a:tc>
                  <a:txBody>
                    <a:bodyPr/>
                    <a:lstStyle/>
                    <a:p>
                      <a:r>
                        <a:rPr lang="sv-SE" sz="1200" dirty="0"/>
                        <a:t>Samverkansenkät - medarbetare</a:t>
                      </a:r>
                    </a:p>
                  </a:txBody>
                  <a:tcPr anchor="ctr"/>
                </a:tc>
                <a:tc>
                  <a:txBody>
                    <a:bodyPr/>
                    <a:lstStyle/>
                    <a:p>
                      <a:r>
                        <a:rPr lang="sv-SE" sz="1200" dirty="0"/>
                        <a:t>2025-11-03</a:t>
                      </a:r>
                    </a:p>
                  </a:txBody>
                  <a:tcPr anchor="ctr"/>
                </a:tc>
                <a:tc>
                  <a:txBody>
                    <a:bodyPr/>
                    <a:lstStyle/>
                    <a:p>
                      <a:r>
                        <a:rPr lang="sv-SE" sz="1200" dirty="0"/>
                        <a:t>2025-11-23</a:t>
                      </a:r>
                    </a:p>
                  </a:txBody>
                  <a:tcPr anchor="ctr"/>
                </a:tc>
                <a:tc>
                  <a:txBody>
                    <a:bodyPr/>
                    <a:lstStyle/>
                    <a:p>
                      <a:r>
                        <a:rPr lang="sv-SE" sz="1200" dirty="0"/>
                        <a:t>8</a:t>
                      </a:r>
                    </a:p>
                  </a:txBody>
                  <a:tcPr anchor="ctr"/>
                </a:tc>
                <a:extLst>
                  <a:ext uri="{0D108BD9-81ED-4DB2-BD59-A6C34878D82A}">
                    <a16:rowId xmlns:a16="http://schemas.microsoft.com/office/drawing/2014/main" val="2419974229"/>
                  </a:ext>
                </a:extLst>
              </a:tr>
            </a:tbl>
          </a:graphicData>
        </a:graphic>
      </p:graphicFrame>
    </p:spTree>
    <p:extLst>
      <p:ext uri="{BB962C8B-B14F-4D97-AF65-F5344CB8AC3E}">
        <p14:creationId xmlns:p14="http://schemas.microsoft.com/office/powerpoint/2010/main" val="22327143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E0514D-6E66-B949-8A68-7933D2BB3F92}"/>
              </a:ext>
            </a:extLst>
          </p:cNvPr>
          <p:cNvSpPr>
            <a:spLocks noGrp="1"/>
          </p:cNvSpPr>
          <p:nvPr>
            <p:ph type="ctrTitle"/>
          </p:nvPr>
        </p:nvSpPr>
        <p:spPr/>
        <p:txBody>
          <a:bodyPr anchor="b">
            <a:normAutofit fontScale="90000"/>
          </a:bodyPr>
          <a:lstStyle/>
          <a:p>
            <a:r>
              <a:rPr lang="sv-SE" noProof="0" dirty="0"/>
              <a:t>Resultat s</a:t>
            </a:r>
            <a:r>
              <a:rPr lang="sv-SE" dirty="0" err="1"/>
              <a:t>amverkansenkät</a:t>
            </a:r>
            <a:r>
              <a:rPr lang="sv-SE" dirty="0"/>
              <a:t> - medarbetare</a:t>
            </a:r>
            <a:endParaRPr lang="sv-SE" noProof="0" dirty="0"/>
          </a:p>
        </p:txBody>
      </p:sp>
    </p:spTree>
    <p:extLst>
      <p:ext uri="{BB962C8B-B14F-4D97-AF65-F5344CB8AC3E}">
        <p14:creationId xmlns:p14="http://schemas.microsoft.com/office/powerpoint/2010/main" val="333531566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628A317-FF8E-D844-91DA-0113D1C473A6}"/>
              </a:ext>
            </a:extLst>
          </p:cNvPr>
          <p:cNvSpPr>
            <a:spLocks noGrp="1"/>
          </p:cNvSpPr>
          <p:nvPr>
            <p:ph type="title"/>
          </p:nvPr>
        </p:nvSpPr>
        <p:spPr>
          <a:xfrm>
            <a:off x="477242" y="441324"/>
            <a:ext cx="8543925" cy="990851"/>
          </a:xfrm>
        </p:spPr>
        <p:txBody>
          <a:bodyPr/>
          <a:lstStyle/>
          <a:p>
            <a:r>
              <a:rPr lang="sv-SE" sz="2000" b="1" noProof="0" dirty="0"/>
              <a:t>Skatta ditt svar från 1–5 där 1 stämmer mycket dåligt och 5 mycket bra</a:t>
            </a:r>
            <a:br>
              <a:rPr lang="sv-SE" noProof="0" dirty="0"/>
            </a:br>
            <a:r>
              <a:rPr lang="sv-SE" sz="1400" b="0" i="1" noProof="0" dirty="0"/>
              <a:t>Besvara med utgångspunkt från blivande föräldrar barn, föräldrar och andra viktiga vuxnas bästa.</a:t>
            </a:r>
            <a:r>
              <a:rPr lang="sv-SE" sz="1400" b="0" noProof="0" dirty="0"/>
              <a:t> </a:t>
            </a:r>
            <a:br>
              <a:rPr lang="sv-SE" sz="1400" b="0" noProof="0" dirty="0"/>
            </a:br>
            <a:br>
              <a:rPr lang="sv-SE" sz="1400" b="0" noProof="0" dirty="0"/>
            </a:br>
            <a:r>
              <a:rPr lang="sv-SE" sz="1400" b="0" noProof="0" dirty="0"/>
              <a:t>(Medelvärde)</a:t>
            </a:r>
            <a:endParaRPr lang="sv-SE" b="0" noProof="0" dirty="0"/>
          </a:p>
        </p:txBody>
      </p:sp>
      <p:graphicFrame>
        <p:nvGraphicFramePr>
          <p:cNvPr id="5" name="Platshållare för innehåll 16">
            <a:extLst>
              <a:ext uri="{FF2B5EF4-FFF2-40B4-BE49-F238E27FC236}">
                <a16:creationId xmlns:a16="http://schemas.microsoft.com/office/drawing/2014/main" id="{3FE83132-5344-2551-E273-99F2DEB7E082}"/>
              </a:ext>
            </a:extLst>
          </p:cNvPr>
          <p:cNvGraphicFramePr>
            <a:graphicFrameLocks noGrp="1"/>
          </p:cNvGraphicFramePr>
          <p:nvPr>
            <p:ph sz="quarter" idx="4"/>
            <p:extLst>
              <p:ext uri="{D42A27DB-BD31-4B8C-83A1-F6EECF244321}">
                <p14:modId xmlns:p14="http://schemas.microsoft.com/office/powerpoint/2010/main" val="1647195948"/>
              </p:ext>
            </p:extLst>
          </p:nvPr>
        </p:nvGraphicFramePr>
        <p:xfrm>
          <a:off x="796834" y="1711232"/>
          <a:ext cx="8543925" cy="470544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679422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E0514D-6E66-B949-8A68-7933D2BB3F92}"/>
              </a:ext>
            </a:extLst>
          </p:cNvPr>
          <p:cNvSpPr>
            <a:spLocks noGrp="1"/>
          </p:cNvSpPr>
          <p:nvPr>
            <p:ph type="ctrTitle"/>
          </p:nvPr>
        </p:nvSpPr>
        <p:spPr/>
        <p:txBody>
          <a:bodyPr anchor="b">
            <a:normAutofit/>
          </a:bodyPr>
          <a:lstStyle/>
          <a:p>
            <a:r>
              <a:rPr lang="sv-SE" noProof="0" dirty="0"/>
              <a:t>Bakom rapporten</a:t>
            </a:r>
          </a:p>
        </p:txBody>
      </p:sp>
    </p:spTree>
    <p:extLst>
      <p:ext uri="{BB962C8B-B14F-4D97-AF65-F5344CB8AC3E}">
        <p14:creationId xmlns:p14="http://schemas.microsoft.com/office/powerpoint/2010/main" val="25414143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text 1">
            <a:extLst>
              <a:ext uri="{FF2B5EF4-FFF2-40B4-BE49-F238E27FC236}">
                <a16:creationId xmlns:a16="http://schemas.microsoft.com/office/drawing/2014/main" id="{49F65E7D-C370-F94D-9088-10051F6891E9}"/>
              </a:ext>
            </a:extLst>
          </p:cNvPr>
          <p:cNvSpPr txBox="1">
            <a:spLocks/>
          </p:cNvSpPr>
          <p:nvPr/>
        </p:nvSpPr>
        <p:spPr>
          <a:xfrm>
            <a:off x="5494259" y="1640807"/>
            <a:ext cx="4190702" cy="823912"/>
          </a:xfrm>
          <a:prstGeom prst="rect">
            <a:avLst/>
          </a:prstGeom>
        </p:spPr>
        <p:txBody>
          <a:bodyPr vert="horz" lIns="91440" tIns="45720" rIns="91440" bIns="45720" rtlCol="0" anchor="t">
            <a:normAutofit/>
          </a:bodyPr>
          <a:lstStyle>
            <a:lvl1pPr marL="0" indent="0" algn="l" defTabSz="914423" rtl="0" eaLnBrk="1" latinLnBrk="0" hangingPunct="1">
              <a:lnSpc>
                <a:spcPct val="90000"/>
              </a:lnSpc>
              <a:spcBef>
                <a:spcPts val="1001"/>
              </a:spcBef>
              <a:buFont typeface="Arial" panose="020B0604020202020204" pitchFamily="34" charset="0"/>
              <a:buNone/>
              <a:defRPr sz="1800" b="1" kern="1200">
                <a:solidFill>
                  <a:schemeClr val="tx1"/>
                </a:solidFill>
                <a:latin typeface="+mn-lt"/>
                <a:ea typeface="+mn-ea"/>
                <a:cs typeface="+mn-cs"/>
              </a:defRPr>
            </a:lvl1pPr>
            <a:lvl2pPr marL="457211" indent="0" algn="l" defTabSz="914423"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23" indent="0" algn="l" defTabSz="914423" rtl="0" eaLnBrk="1" latinLnBrk="0" hangingPunct="1">
              <a:lnSpc>
                <a:spcPct val="90000"/>
              </a:lnSpc>
              <a:spcBef>
                <a:spcPts val="500"/>
              </a:spcBef>
              <a:buFont typeface="Arial" panose="020B0604020202020204" pitchFamily="34" charset="0"/>
              <a:buNone/>
              <a:defRPr sz="1801" b="1" kern="1200">
                <a:solidFill>
                  <a:schemeClr val="tx1"/>
                </a:solidFill>
                <a:latin typeface="+mn-lt"/>
                <a:ea typeface="+mn-ea"/>
                <a:cs typeface="+mn-cs"/>
              </a:defRPr>
            </a:lvl3pPr>
            <a:lvl4pPr marL="1371634"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46"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57"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69"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80"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91"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sv-SE" dirty="0"/>
              <a:t>Projektgrupp</a:t>
            </a:r>
          </a:p>
        </p:txBody>
      </p:sp>
      <p:sp>
        <p:nvSpPr>
          <p:cNvPr id="3" name="Platshållare för innehåll 2">
            <a:extLst>
              <a:ext uri="{FF2B5EF4-FFF2-40B4-BE49-F238E27FC236}">
                <a16:creationId xmlns:a16="http://schemas.microsoft.com/office/drawing/2014/main" id="{AFA55ACC-A68C-F744-AEF7-6E2DD5D75B68}"/>
              </a:ext>
            </a:extLst>
          </p:cNvPr>
          <p:cNvSpPr>
            <a:spLocks noGrp="1"/>
          </p:cNvSpPr>
          <p:nvPr>
            <p:ph sz="half" idx="2"/>
          </p:nvPr>
        </p:nvSpPr>
        <p:spPr>
          <a:xfrm>
            <a:off x="541012" y="2219556"/>
            <a:ext cx="3970830" cy="3684588"/>
          </a:xfrm>
        </p:spPr>
        <p:txBody>
          <a:bodyPr>
            <a:normAutofit/>
          </a:bodyPr>
          <a:lstStyle/>
          <a:p>
            <a:pPr marL="0" indent="0">
              <a:buNone/>
            </a:pPr>
            <a:r>
              <a:rPr lang="sv-SE" sz="1400" noProof="0" dirty="0" err="1"/>
              <a:t>Lysio</a:t>
            </a:r>
            <a:r>
              <a:rPr lang="sv-SE" sz="1400" noProof="0" dirty="0"/>
              <a:t> Researchs mål är att genomföra undersökningar som leder till utveckling. Med forskningsbaserade arbetsmetoder och många års erfarenhet av undersökningsprocesser erbjuder vi lösningar som leder till välgrundade beslutsunderlag för organisationer och företag. </a:t>
            </a:r>
          </a:p>
          <a:p>
            <a:pPr marL="0" indent="0">
              <a:buNone/>
            </a:pPr>
            <a:r>
              <a:rPr lang="sv-SE" sz="1400" noProof="0" dirty="0" err="1"/>
              <a:t>Lysio</a:t>
            </a:r>
            <a:r>
              <a:rPr lang="sv-SE" sz="1400" noProof="0" dirty="0"/>
              <a:t> Research grundades 2009 och arbetar med undersökningar åt kunder i offentlig, akademisk, privat och ideell sektor.</a:t>
            </a:r>
          </a:p>
          <a:p>
            <a:pPr marL="0" indent="0">
              <a:buNone/>
            </a:pPr>
            <a:r>
              <a:rPr lang="sv-SE" sz="1400" noProof="0" dirty="0"/>
              <a:t>Vi finns i Göteborg, Lund och Stockholm. </a:t>
            </a:r>
          </a:p>
          <a:p>
            <a:endParaRPr lang="sv-SE" sz="1600" noProof="0" dirty="0"/>
          </a:p>
        </p:txBody>
      </p:sp>
      <p:sp>
        <p:nvSpPr>
          <p:cNvPr id="2" name="Platshållare för text 1">
            <a:extLst>
              <a:ext uri="{FF2B5EF4-FFF2-40B4-BE49-F238E27FC236}">
                <a16:creationId xmlns:a16="http://schemas.microsoft.com/office/drawing/2014/main" id="{9F1D8022-E332-CC4A-B3B9-9BF1CA0355AB}"/>
              </a:ext>
            </a:extLst>
          </p:cNvPr>
          <p:cNvSpPr>
            <a:spLocks noGrp="1"/>
          </p:cNvSpPr>
          <p:nvPr>
            <p:ph type="body" idx="1"/>
          </p:nvPr>
        </p:nvSpPr>
        <p:spPr/>
        <p:txBody>
          <a:bodyPr/>
          <a:lstStyle/>
          <a:p>
            <a:r>
              <a:rPr lang="sv-SE" noProof="0" dirty="0"/>
              <a:t>Enkäter, insamling och analys</a:t>
            </a:r>
          </a:p>
        </p:txBody>
      </p:sp>
      <p:sp>
        <p:nvSpPr>
          <p:cNvPr id="4" name="Rubrik 3">
            <a:extLst>
              <a:ext uri="{FF2B5EF4-FFF2-40B4-BE49-F238E27FC236}">
                <a16:creationId xmlns:a16="http://schemas.microsoft.com/office/drawing/2014/main" id="{5FF5F028-778A-374A-8A18-3A1AEF946B4D}"/>
              </a:ext>
            </a:extLst>
          </p:cNvPr>
          <p:cNvSpPr>
            <a:spLocks noGrp="1"/>
          </p:cNvSpPr>
          <p:nvPr>
            <p:ph type="title"/>
          </p:nvPr>
        </p:nvSpPr>
        <p:spPr/>
        <p:txBody>
          <a:bodyPr/>
          <a:lstStyle/>
          <a:p>
            <a:r>
              <a:rPr lang="sv-SE" noProof="0" dirty="0" err="1"/>
              <a:t>Lysio</a:t>
            </a:r>
            <a:r>
              <a:rPr lang="sv-SE" noProof="0" dirty="0"/>
              <a:t> Research</a:t>
            </a:r>
          </a:p>
        </p:txBody>
      </p:sp>
      <p:sp>
        <p:nvSpPr>
          <p:cNvPr id="6" name="Rektangel 5">
            <a:extLst>
              <a:ext uri="{FF2B5EF4-FFF2-40B4-BE49-F238E27FC236}">
                <a16:creationId xmlns:a16="http://schemas.microsoft.com/office/drawing/2014/main" id="{C2E50E01-027C-D5BE-43BA-C0E5039B62D3}"/>
              </a:ext>
              <a:ext uri="{C183D7F6-B498-43B3-948B-1728B52AA6E4}">
                <adec:decorative xmlns:adec="http://schemas.microsoft.com/office/drawing/2017/decorative" val="1"/>
              </a:ext>
            </a:extLst>
          </p:cNvPr>
          <p:cNvSpPr/>
          <p:nvPr/>
        </p:nvSpPr>
        <p:spPr>
          <a:xfrm>
            <a:off x="6145271" y="3903384"/>
            <a:ext cx="3539690" cy="1302024"/>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0" rIns="180000" rtlCol="0" anchor="ctr"/>
          <a:lstStyle/>
          <a:p>
            <a:endParaRPr lang="sv-SE" sz="1200" b="1">
              <a:solidFill>
                <a:sysClr val="windowText" lastClr="000000"/>
              </a:solidFill>
            </a:endParaRPr>
          </a:p>
        </p:txBody>
      </p:sp>
      <p:sp>
        <p:nvSpPr>
          <p:cNvPr id="8" name="textruta 7">
            <a:extLst>
              <a:ext uri="{FF2B5EF4-FFF2-40B4-BE49-F238E27FC236}">
                <a16:creationId xmlns:a16="http://schemas.microsoft.com/office/drawing/2014/main" id="{2A50931F-8FCD-D30D-351D-6E5FF61172A4}"/>
              </a:ext>
            </a:extLst>
          </p:cNvPr>
          <p:cNvSpPr txBox="1"/>
          <p:nvPr/>
        </p:nvSpPr>
        <p:spPr>
          <a:xfrm>
            <a:off x="6992202" y="4263086"/>
            <a:ext cx="3019264" cy="646331"/>
          </a:xfrm>
          <a:prstGeom prst="rect">
            <a:avLst/>
          </a:prstGeom>
          <a:noFill/>
        </p:spPr>
        <p:txBody>
          <a:bodyPr wrap="square" rtlCol="0">
            <a:spAutoFit/>
          </a:bodyPr>
          <a:lstStyle/>
          <a:p>
            <a:r>
              <a:rPr lang="sv-SE" sz="1200" b="1" dirty="0">
                <a:solidFill>
                  <a:schemeClr val="bg1"/>
                </a:solidFill>
                <a:latin typeface="Arial" panose="020B0604020202020204" pitchFamily="34" charset="0"/>
              </a:rPr>
              <a:t>Simon Tufvesson</a:t>
            </a:r>
          </a:p>
          <a:p>
            <a:r>
              <a:rPr lang="sv-SE" sz="1200" dirty="0">
                <a:solidFill>
                  <a:schemeClr val="bg1"/>
                </a:solidFill>
                <a:latin typeface="Arial" panose="020B0604020202020204" pitchFamily="34" charset="0"/>
              </a:rPr>
              <a:t>Analytiker</a:t>
            </a:r>
          </a:p>
          <a:p>
            <a:r>
              <a:rPr lang="sv-SE" sz="1200" dirty="0" err="1">
                <a:solidFill>
                  <a:schemeClr val="bg1"/>
                </a:solidFill>
                <a:latin typeface="Arial" panose="020B0604020202020204" pitchFamily="34" charset="0"/>
              </a:rPr>
              <a:t>simon.tufvesson@lysio.se</a:t>
            </a:r>
            <a:endParaRPr lang="sv-SE" sz="2000" dirty="0">
              <a:solidFill>
                <a:schemeClr val="bg1"/>
              </a:solidFill>
              <a:latin typeface="Arial" panose="020B0604020202020204" pitchFamily="34" charset="0"/>
            </a:endParaRPr>
          </a:p>
        </p:txBody>
      </p:sp>
      <p:pic>
        <p:nvPicPr>
          <p:cNvPr id="10" name="Bildobjekt 9">
            <a:extLst>
              <a:ext uri="{FF2B5EF4-FFF2-40B4-BE49-F238E27FC236}">
                <a16:creationId xmlns:a16="http://schemas.microsoft.com/office/drawing/2014/main" id="{86BC5308-1344-A3B3-49B1-BE0015BC9258}"/>
              </a:ext>
            </a:extLst>
          </p:cNvPr>
          <p:cNvPicPr>
            <a:picLocks noChangeAspect="1"/>
          </p:cNvPicPr>
          <p:nvPr/>
        </p:nvPicPr>
        <p:blipFill>
          <a:blip r:embed="rId3"/>
          <a:srcRect/>
          <a:stretch/>
        </p:blipFill>
        <p:spPr>
          <a:xfrm>
            <a:off x="5553313" y="3903975"/>
            <a:ext cx="1302024" cy="1302024"/>
          </a:xfrm>
          <a:prstGeom prst="rect">
            <a:avLst/>
          </a:prstGeom>
        </p:spPr>
      </p:pic>
      <p:sp>
        <p:nvSpPr>
          <p:cNvPr id="12" name="Rektangel 11">
            <a:extLst>
              <a:ext uri="{FF2B5EF4-FFF2-40B4-BE49-F238E27FC236}">
                <a16:creationId xmlns:a16="http://schemas.microsoft.com/office/drawing/2014/main" id="{D543CD04-B759-CAA7-0A3C-8A388558503C}"/>
              </a:ext>
              <a:ext uri="{C183D7F6-B498-43B3-948B-1728B52AA6E4}">
                <adec:decorative xmlns:adec="http://schemas.microsoft.com/office/drawing/2017/decorative" val="1"/>
              </a:ext>
            </a:extLst>
          </p:cNvPr>
          <p:cNvSpPr/>
          <p:nvPr/>
        </p:nvSpPr>
        <p:spPr>
          <a:xfrm>
            <a:off x="6145271" y="2250613"/>
            <a:ext cx="3539690" cy="1295649"/>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0" rIns="180000" rtlCol="0" anchor="ctr"/>
          <a:lstStyle/>
          <a:p>
            <a:endParaRPr lang="sv-SE" sz="1200" b="1">
              <a:solidFill>
                <a:sysClr val="windowText" lastClr="000000"/>
              </a:solidFill>
            </a:endParaRPr>
          </a:p>
        </p:txBody>
      </p:sp>
      <p:sp>
        <p:nvSpPr>
          <p:cNvPr id="13" name="textruta 12">
            <a:extLst>
              <a:ext uri="{FF2B5EF4-FFF2-40B4-BE49-F238E27FC236}">
                <a16:creationId xmlns:a16="http://schemas.microsoft.com/office/drawing/2014/main" id="{51A4F9A6-C51C-4787-FE59-7F1F60F612A0}"/>
              </a:ext>
            </a:extLst>
          </p:cNvPr>
          <p:cNvSpPr txBox="1"/>
          <p:nvPr/>
        </p:nvSpPr>
        <p:spPr>
          <a:xfrm>
            <a:off x="6980669" y="2572086"/>
            <a:ext cx="3019264" cy="646331"/>
          </a:xfrm>
          <a:prstGeom prst="rect">
            <a:avLst/>
          </a:prstGeom>
          <a:noFill/>
        </p:spPr>
        <p:txBody>
          <a:bodyPr wrap="square" rtlCol="0">
            <a:spAutoFit/>
          </a:bodyPr>
          <a:lstStyle/>
          <a:p>
            <a:r>
              <a:rPr lang="sv-SE" sz="1200" b="1" dirty="0">
                <a:solidFill>
                  <a:schemeClr val="bg1"/>
                </a:solidFill>
                <a:latin typeface="Arial" panose="020B0604020202020204" pitchFamily="34" charset="0"/>
              </a:rPr>
              <a:t>Elin Hoffman</a:t>
            </a:r>
            <a:br>
              <a:rPr lang="sv-SE" sz="1200" b="1" dirty="0">
                <a:solidFill>
                  <a:schemeClr val="bg1"/>
                </a:solidFill>
                <a:latin typeface="Arial" panose="020B0604020202020204" pitchFamily="34" charset="0"/>
              </a:rPr>
            </a:br>
            <a:r>
              <a:rPr lang="sv-SE" sz="1200" dirty="0">
                <a:solidFill>
                  <a:schemeClr val="bg1"/>
                </a:solidFill>
                <a:latin typeface="Arial" panose="020B0604020202020204" pitchFamily="34" charset="0"/>
              </a:rPr>
              <a:t>Projektledare</a:t>
            </a:r>
          </a:p>
          <a:p>
            <a:r>
              <a:rPr lang="sv-SE" sz="1200" dirty="0" err="1">
                <a:solidFill>
                  <a:schemeClr val="bg1"/>
                </a:solidFill>
                <a:latin typeface="Arial" panose="020B0604020202020204" pitchFamily="34" charset="0"/>
              </a:rPr>
              <a:t>elin.hoffman@lysio.se</a:t>
            </a:r>
            <a:endParaRPr lang="sv-SE" sz="1200" dirty="0">
              <a:solidFill>
                <a:schemeClr val="bg1"/>
              </a:solidFill>
              <a:latin typeface="Arial" panose="020B0604020202020204" pitchFamily="34" charset="0"/>
            </a:endParaRPr>
          </a:p>
        </p:txBody>
      </p:sp>
      <p:pic>
        <p:nvPicPr>
          <p:cNvPr id="14" name="Bildobjekt 13">
            <a:extLst>
              <a:ext uri="{FF2B5EF4-FFF2-40B4-BE49-F238E27FC236}">
                <a16:creationId xmlns:a16="http://schemas.microsoft.com/office/drawing/2014/main" id="{92C2968D-22B5-E97D-E134-35B1631D780B}"/>
              </a:ext>
            </a:extLst>
          </p:cNvPr>
          <p:cNvPicPr>
            <a:picLocks/>
          </p:cNvPicPr>
          <p:nvPr/>
        </p:nvPicPr>
        <p:blipFill>
          <a:blip r:embed="rId4"/>
          <a:srcRect/>
          <a:stretch/>
        </p:blipFill>
        <p:spPr>
          <a:xfrm>
            <a:off x="5494259" y="2251205"/>
            <a:ext cx="1302024" cy="1303200"/>
          </a:xfrm>
          <a:prstGeom prst="rect">
            <a:avLst/>
          </a:prstGeom>
        </p:spPr>
      </p:pic>
    </p:spTree>
    <p:extLst>
      <p:ext uri="{BB962C8B-B14F-4D97-AF65-F5344CB8AC3E}">
        <p14:creationId xmlns:p14="http://schemas.microsoft.com/office/powerpoint/2010/main" val="6307692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C4CC0AF0-7D70-E847-A2C3-48E4FDA2249E}"/>
              </a:ext>
            </a:extLst>
          </p:cNvPr>
          <p:cNvSpPr>
            <a:spLocks noGrp="1"/>
          </p:cNvSpPr>
          <p:nvPr>
            <p:ph type="ctrTitle"/>
          </p:nvPr>
        </p:nvSpPr>
        <p:spPr>
          <a:xfrm>
            <a:off x="1562100" y="2009558"/>
            <a:ext cx="6781800" cy="685517"/>
          </a:xfrm>
        </p:spPr>
        <p:txBody>
          <a:bodyPr anchor="b">
            <a:normAutofit fontScale="90000"/>
          </a:bodyPr>
          <a:lstStyle/>
          <a:p>
            <a:r>
              <a:rPr lang="sv-SE" sz="2800" noProof="0" dirty="0">
                <a:solidFill>
                  <a:schemeClr val="bg1"/>
                </a:solidFill>
              </a:rPr>
              <a:t>Undersökning och analys av </a:t>
            </a:r>
            <a:r>
              <a:rPr lang="sv-SE" sz="2800" noProof="0" dirty="0" err="1">
                <a:solidFill>
                  <a:schemeClr val="bg1"/>
                </a:solidFill>
              </a:rPr>
              <a:t>Lysio</a:t>
            </a:r>
            <a:r>
              <a:rPr lang="sv-SE" sz="2800" noProof="0" dirty="0">
                <a:solidFill>
                  <a:schemeClr val="bg1"/>
                </a:solidFill>
              </a:rPr>
              <a:t> Research</a:t>
            </a:r>
            <a:endParaRPr lang="sv-SE" noProof="0" dirty="0"/>
          </a:p>
        </p:txBody>
      </p:sp>
      <p:sp>
        <p:nvSpPr>
          <p:cNvPr id="8" name="Subtitle 1">
            <a:extLst>
              <a:ext uri="{FF2B5EF4-FFF2-40B4-BE49-F238E27FC236}">
                <a16:creationId xmlns:a16="http://schemas.microsoft.com/office/drawing/2014/main" id="{6CB8BD4E-D835-4BD9-8FBE-672CF3191DC8}"/>
              </a:ext>
            </a:extLst>
          </p:cNvPr>
          <p:cNvSpPr>
            <a:spLocks noGrp="1"/>
          </p:cNvSpPr>
          <p:nvPr>
            <p:ph type="subTitle" idx="4294967295"/>
          </p:nvPr>
        </p:nvSpPr>
        <p:spPr>
          <a:xfrm>
            <a:off x="2225841" y="2845593"/>
            <a:ext cx="5994400" cy="1166813"/>
          </a:xfrm>
        </p:spPr>
        <p:txBody>
          <a:bodyPr anchor="t">
            <a:normAutofit/>
          </a:bodyPr>
          <a:lstStyle/>
          <a:p>
            <a:pPr marL="0" indent="0" algn="ctr">
              <a:buNone/>
            </a:pPr>
            <a:r>
              <a:rPr lang="sv-SE" noProof="0" dirty="0">
                <a:hlinkClick r:id="rId3"/>
              </a:rPr>
              <a:t>www.lysio.se</a:t>
            </a:r>
            <a:endParaRPr lang="sv-SE" noProof="0" dirty="0"/>
          </a:p>
          <a:p>
            <a:pPr algn="ctr"/>
            <a:endParaRPr lang="sv-SE" noProof="0" dirty="0"/>
          </a:p>
        </p:txBody>
      </p:sp>
    </p:spTree>
    <p:extLst>
      <p:ext uri="{BB962C8B-B14F-4D97-AF65-F5344CB8AC3E}">
        <p14:creationId xmlns:p14="http://schemas.microsoft.com/office/powerpoint/2010/main" val="123407981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Office-tema">
  <a:themeElements>
    <a:clrScheme name="Enkätfabriken">
      <a:dk1>
        <a:srgbClr val="000000"/>
      </a:dk1>
      <a:lt1>
        <a:srgbClr val="FFFFFF"/>
      </a:lt1>
      <a:dk2>
        <a:srgbClr val="565655"/>
      </a:dk2>
      <a:lt2>
        <a:srgbClr val="F6F6F6"/>
      </a:lt2>
      <a:accent1>
        <a:srgbClr val="9DCC8F"/>
      </a:accent1>
      <a:accent2>
        <a:srgbClr val="64B34B"/>
      </a:accent2>
      <a:accent3>
        <a:srgbClr val="F29559"/>
      </a:accent3>
      <a:accent4>
        <a:srgbClr val="EA5901"/>
      </a:accent4>
      <a:accent5>
        <a:srgbClr val="85C5CB"/>
      </a:accent5>
      <a:accent6>
        <a:srgbClr val="F6E183"/>
      </a:accent6>
      <a:hlink>
        <a:srgbClr val="64B34B"/>
      </a:hlink>
      <a:folHlink>
        <a:srgbClr val="9DC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689B889-B641-4945-943E-0236FEAB993A}" vid="{C79D37AD-CB5A-5045-BAA4-5B7F22F2E083}"/>
    </a:ext>
  </a:extLst>
</a:theme>
</file>

<file path=ppt/theme/theme2.xml><?xml version="1.0" encoding="utf-8"?>
<a:theme xmlns:a="http://schemas.openxmlformats.org/drawingml/2006/main" name="1_Office-tema">
  <a:themeElements>
    <a:clrScheme name="Enkätfabriken">
      <a:dk1>
        <a:srgbClr val="000000"/>
      </a:dk1>
      <a:lt1>
        <a:srgbClr val="FFFFFF"/>
      </a:lt1>
      <a:dk2>
        <a:srgbClr val="565655"/>
      </a:dk2>
      <a:lt2>
        <a:srgbClr val="F6F6F6"/>
      </a:lt2>
      <a:accent1>
        <a:srgbClr val="9DCC8F"/>
      </a:accent1>
      <a:accent2>
        <a:srgbClr val="64B34B"/>
      </a:accent2>
      <a:accent3>
        <a:srgbClr val="F29559"/>
      </a:accent3>
      <a:accent4>
        <a:srgbClr val="EA5901"/>
      </a:accent4>
      <a:accent5>
        <a:srgbClr val="85C5CB"/>
      </a:accent5>
      <a:accent6>
        <a:srgbClr val="F6E183"/>
      </a:accent6>
      <a:hlink>
        <a:srgbClr val="64B34B"/>
      </a:hlink>
      <a:folHlink>
        <a:srgbClr val="9DC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689B889-B641-4945-943E-0236FEAB993A}" vid="{9297055B-BB63-4045-9961-FE030DD7E78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8e37dbc-c6c8-4b8a-9812-2185cae5af5a">
      <Terms xmlns="http://schemas.microsoft.com/office/infopath/2007/PartnerControls"/>
    </lcf76f155ced4ddcb4097134ff3c332f>
    <TaxCatchAll xmlns="19c01820-739e-471e-80ca-26647c644fda" xsi:nil="true"/>
    <SharedWithUsers xmlns="19c01820-739e-471e-80ca-26647c644fda">
      <UserInfo>
        <DisplayName/>
        <AccountId xsi:nil="true"/>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D69179970A534428738365F70FB50E8" ma:contentTypeVersion="15" ma:contentTypeDescription="Create a new document." ma:contentTypeScope="" ma:versionID="7ced52ff8844546ea82ad3113f100b2d">
  <xsd:schema xmlns:xsd="http://www.w3.org/2001/XMLSchema" xmlns:xs="http://www.w3.org/2001/XMLSchema" xmlns:p="http://schemas.microsoft.com/office/2006/metadata/properties" xmlns:ns2="18e37dbc-c6c8-4b8a-9812-2185cae5af5a" xmlns:ns3="19c01820-739e-471e-80ca-26647c644fda" targetNamespace="http://schemas.microsoft.com/office/2006/metadata/properties" ma:root="true" ma:fieldsID="8f533be7cecc4661c7f83c5b07fe9058" ns2:_="" ns3:_="">
    <xsd:import namespace="18e37dbc-c6c8-4b8a-9812-2185cae5af5a"/>
    <xsd:import namespace="19c01820-739e-471e-80ca-26647c644fd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e37dbc-c6c8-4b8a-9812-2185cae5af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aed434e-2057-4e20-9fa0-651e19c86a85"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9c01820-739e-471e-80ca-26647c644fda"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0a016efe-a0ea-4c1c-8d5f-6cccf1999655}" ma:internalName="TaxCatchAll" ma:showField="CatchAllData" ma:web="19c01820-739e-471e-80ca-26647c644f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E60ABA8-45B1-404A-880A-D68F6C20A9A8}">
  <ds:schemaRefs>
    <ds:schemaRef ds:uri="http://schemas.microsoft.com/sharepoint/v3/contenttype/forms"/>
  </ds:schemaRefs>
</ds:datastoreItem>
</file>

<file path=customXml/itemProps2.xml><?xml version="1.0" encoding="utf-8"?>
<ds:datastoreItem xmlns:ds="http://schemas.openxmlformats.org/officeDocument/2006/customXml" ds:itemID="{07554535-AE1B-4AD5-9F2C-DF1070E73FA9}">
  <ds:schemaRefs>
    <ds:schemaRef ds:uri="http://schemas.microsoft.com/office/2006/documentManagement/types"/>
    <ds:schemaRef ds:uri="http://purl.org/dc/terms/"/>
    <ds:schemaRef ds:uri="http://schemas.microsoft.com/office/2006/metadata/properties"/>
    <ds:schemaRef ds:uri="http://schemas.openxmlformats.org/package/2006/metadata/core-properties"/>
    <ds:schemaRef ds:uri="http://purl.org/dc/elements/1.1/"/>
    <ds:schemaRef ds:uri="http://purl.org/dc/dcmitype/"/>
    <ds:schemaRef ds:uri="http://www.w3.org/XML/1998/namespace"/>
    <ds:schemaRef ds:uri="http://schemas.microsoft.com/office/infopath/2007/PartnerControls"/>
    <ds:schemaRef ds:uri="293ca38d-8a01-4d17-99f3-6244240f344d"/>
    <ds:schemaRef ds:uri="97c4c201-fa17-49dd-9cc8-7201966f69fb"/>
  </ds:schemaRefs>
</ds:datastoreItem>
</file>

<file path=customXml/itemProps3.xml><?xml version="1.0" encoding="utf-8"?>
<ds:datastoreItem xmlns:ds="http://schemas.openxmlformats.org/officeDocument/2006/customXml" ds:itemID="{7AEB8A93-0E4E-43F9-BF02-B88EEABCA574}"/>
</file>

<file path=docProps/app.xml><?xml version="1.0" encoding="utf-8"?>
<Properties xmlns="http://schemas.openxmlformats.org/officeDocument/2006/extended-properties" xmlns:vt="http://schemas.openxmlformats.org/officeDocument/2006/docPropsVTypes">
  <Template>Office-tema</Template>
  <TotalTime>7028</TotalTime>
  <Words>345</Words>
  <Application>Microsoft Macintosh PowerPoint</Application>
  <PresentationFormat>A4 (210 x 297 mm)</PresentationFormat>
  <Paragraphs>36</Paragraphs>
  <Slides>8</Slides>
  <Notes>5</Notes>
  <HiddenSlides>0</HiddenSlides>
  <MMClips>0</MMClips>
  <ScaleCrop>false</ScaleCrop>
  <HeadingPairs>
    <vt:vector size="6" baseType="variant">
      <vt:variant>
        <vt:lpstr>Använt teckensnitt</vt:lpstr>
      </vt:variant>
      <vt:variant>
        <vt:i4>5</vt:i4>
      </vt:variant>
      <vt:variant>
        <vt:lpstr>Tema</vt:lpstr>
      </vt:variant>
      <vt:variant>
        <vt:i4>2</vt:i4>
      </vt:variant>
      <vt:variant>
        <vt:lpstr>Bildrubriker</vt:lpstr>
      </vt:variant>
      <vt:variant>
        <vt:i4>8</vt:i4>
      </vt:variant>
    </vt:vector>
  </HeadingPairs>
  <TitlesOfParts>
    <vt:vector size="15" baseType="lpstr">
      <vt:lpstr>Arial</vt:lpstr>
      <vt:lpstr>Arial Black</vt:lpstr>
      <vt:lpstr>Calibri</vt:lpstr>
      <vt:lpstr>Courier New</vt:lpstr>
      <vt:lpstr>Systemtypsnitt normalt</vt:lpstr>
      <vt:lpstr>Office-tema</vt:lpstr>
      <vt:lpstr>1_Office-tema</vt:lpstr>
      <vt:lpstr>Samverkansenkät - medarbetare</vt:lpstr>
      <vt:lpstr>Bakgrund</vt:lpstr>
      <vt:lpstr>Genomförande</vt:lpstr>
      <vt:lpstr>Resultat samverkansenkät - medarbetare</vt:lpstr>
      <vt:lpstr>Skatta ditt svar från 1–5 där 1 stämmer mycket dåligt och 5 mycket bra Besvara med utgångspunkt från blivande föräldrar barn, föräldrar och andra viktiga vuxnas bästa.   (Medelvärde)</vt:lpstr>
      <vt:lpstr>Bakom rapporten</vt:lpstr>
      <vt:lpstr>Lysio Research</vt:lpstr>
      <vt:lpstr>Undersökning och analys av Lysio Research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Rapportrubrik</dc:title>
  <dc:creator>Elin Hoffman</dc:creator>
  <cp:lastModifiedBy>Simon Tufvesson</cp:lastModifiedBy>
  <cp:revision>93</cp:revision>
  <dcterms:created xsi:type="dcterms:W3CDTF">2023-11-13T16:53:19Z</dcterms:created>
  <dcterms:modified xsi:type="dcterms:W3CDTF">2025-12-09T08:38:53Z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0x010100CD69179970A534428738365F70FB50E8</vt:lpwstr>
  </property>
  <property fmtid="{D5CDD505-2E9C-101B-9397-08002B2CF9AE}" pid="3" name="MediaServiceImageTags">
    <vt:lpwstr/>
  </property>
  <property fmtid="{D5CDD505-2E9C-101B-9397-08002B2CF9AE}" pid="4" name="Order">
    <vt:r8>120100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