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8.xml" ContentType="application/vnd.ms-office.chartstyle+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290" r:id="rId13"/>
    <p:sldId id="292" r:id="rId16"/>
    <p:sldId id="294" r:id="rId17"/>
    <p:sldId id="295" r:id="rId18"/>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 name="Standardavsnitt" id="{8B2F6329-03EB-D249-9687-7F104C0526E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977DB-EAE9-F545-B7F5-942D07BF15E5}" v="2" dt="2025-11-12T10:00:09.7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5890"/>
  </p:normalViewPr>
  <p:slideViewPr>
    <p:cSldViewPr snapToGrid="0" snapToObjects="1" showGuides="1">
      <p:cViewPr varScale="1">
        <p:scale>
          <a:sx n="122" d="100"/>
          <a:sy n="122" d="100"/>
        </p:scale>
        <p:origin x="1648" y="19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undo custSel modSld modMainMaster">
      <pc:chgData name="Elin Hoffman" userId="a2599513-e340-4996-a3a8-180e7af7950c" providerId="ADAL" clId="{2C255B75-C64B-5F50-B0ED-AD003553D8A7}" dt="2025-10-03T13:18:04.137" v="120"/>
      <pc:docMkLst>
        <pc:docMk/>
      </pc:docMkLst>
      <pc:sldChg chg="addSp delSp modSp mod">
        <pc:chgData name="Elin Hoffman" userId="a2599513-e340-4996-a3a8-180e7af7950c" providerId="ADAL" clId="{2C255B75-C64B-5F50-B0ED-AD003553D8A7}" dt="2025-10-03T12:34:01.291" v="6"/>
        <pc:sldMkLst>
          <pc:docMk/>
          <pc:sldMk cId="1892622936" sldId="256"/>
        </pc:sldMkLst>
      </pc:sldChg>
      <pc:sldChg chg="modSp mod">
        <pc:chgData name="Elin Hoffman" userId="a2599513-e340-4996-a3a8-180e7af7950c" providerId="ADAL" clId="{2C255B75-C64B-5F50-B0ED-AD003553D8A7}" dt="2025-10-03T12:41:29.834" v="90"/>
        <pc:sldMkLst>
          <pc:docMk/>
          <pc:sldMk cId="1234079812" sldId="263"/>
        </pc:sldMkLst>
      </pc:sldChg>
      <pc:sldChg chg="addSp delSp modSp mod">
        <pc:chgData name="Elin Hoffman" userId="a2599513-e340-4996-a3a8-180e7af7950c" providerId="ADAL" clId="{2C255B75-C64B-5F50-B0ED-AD003553D8A7}" dt="2025-10-03T12:41:29.834" v="90"/>
        <pc:sldMkLst>
          <pc:docMk/>
          <pc:sldMk cId="437718305" sldId="270"/>
        </pc:sldMkLst>
      </pc:sldChg>
      <pc:sldChg chg="modSp">
        <pc:chgData name="Elin Hoffman" userId="a2599513-e340-4996-a3a8-180e7af7950c" providerId="ADAL" clId="{2C255B75-C64B-5F50-B0ED-AD003553D8A7}" dt="2025-10-03T12:41:29.834" v="90"/>
        <pc:sldMkLst>
          <pc:docMk/>
          <pc:sldMk cId="3402631211" sldId="271"/>
        </pc:sldMkLst>
      </pc:sldChg>
      <pc:sldChg chg="modSp">
        <pc:chgData name="Elin Hoffman" userId="a2599513-e340-4996-a3a8-180e7af7950c" providerId="ADAL" clId="{2C255B75-C64B-5F50-B0ED-AD003553D8A7}" dt="2025-10-03T12:41:29.834" v="90"/>
        <pc:sldMkLst>
          <pc:docMk/>
          <pc:sldMk cId="2232714395" sldId="272"/>
        </pc:sldMkLst>
      </pc:sldChg>
      <pc:sldChg chg="modSp">
        <pc:chgData name="Elin Hoffman" userId="a2599513-e340-4996-a3a8-180e7af7950c" providerId="ADAL" clId="{2C255B75-C64B-5F50-B0ED-AD003553D8A7}" dt="2025-10-03T12:41:29.834" v="90"/>
        <pc:sldMkLst>
          <pc:docMk/>
          <pc:sldMk cId="62555288" sldId="300"/>
        </pc:sldMkLst>
      </pc:sldChg>
      <pc:sldChg chg="modSp">
        <pc:chgData name="Elin Hoffman" userId="a2599513-e340-4996-a3a8-180e7af7950c" providerId="ADAL" clId="{2C255B75-C64B-5F50-B0ED-AD003553D8A7}" dt="2025-10-03T12:41:29.834" v="90"/>
        <pc:sldMkLst>
          <pc:docMk/>
          <pc:sldMk cId="1077447133" sldId="301"/>
        </pc:sldMkLst>
      </pc:sldChg>
      <pc:sldMasterChg chg="modSp modSldLayout">
        <pc:chgData name="Elin Hoffman" userId="a2599513-e340-4996-a3a8-180e7af7950c" providerId="ADAL" clId="{2C255B75-C64B-5F50-B0ED-AD003553D8A7}" dt="2025-10-03T13:18:04.137" v="120"/>
        <pc:sldMasterMkLst>
          <pc:docMk/>
          <pc:sldMasterMk cId="3595170883" sldId="2147483648"/>
        </pc:sldMasterMkLst>
        <pc:sldLayoutChg chg="addSp delSp modSp mod">
          <pc:chgData name="Elin Hoffman" userId="a2599513-e340-4996-a3a8-180e7af7950c" providerId="ADAL" clId="{2C255B75-C64B-5F50-B0ED-AD003553D8A7}" dt="2025-10-03T12:35:16.262" v="17"/>
          <pc:sldLayoutMkLst>
            <pc:docMk/>
            <pc:sldMasterMk cId="3595170883" sldId="2147483648"/>
            <pc:sldLayoutMk cId="2805110095" sldId="2147483649"/>
          </pc:sldLayoutMkLst>
        </pc:sldLayoutChg>
        <pc:sldLayoutChg chg="addSp delSp modSp mod">
          <pc:chgData name="Elin Hoffman" userId="a2599513-e340-4996-a3a8-180e7af7950c" providerId="ADAL" clId="{2C255B75-C64B-5F50-B0ED-AD003553D8A7}" dt="2025-10-03T13:18:04.137" v="120"/>
          <pc:sldLayoutMkLst>
            <pc:docMk/>
            <pc:sldMasterMk cId="3595170883" sldId="2147483648"/>
            <pc:sldLayoutMk cId="4234811757" sldId="2147483653"/>
          </pc:sldLayoutMkLst>
        </pc:sldLayoutChg>
        <pc:sldLayoutChg chg="addSp delSp modSp mod">
          <pc:chgData name="Elin Hoffman" userId="a2599513-e340-4996-a3a8-180e7af7950c" providerId="ADAL" clId="{2C255B75-C64B-5F50-B0ED-AD003553D8A7}" dt="2025-10-03T12:40:06.823" v="79"/>
          <pc:sldLayoutMkLst>
            <pc:docMk/>
            <pc:sldMasterMk cId="3595170883" sldId="2147483648"/>
            <pc:sldLayoutMk cId="1413491954" sldId="2147483660"/>
          </pc:sldLayoutMkLst>
        </pc:sldLayoutChg>
        <pc:sldLayoutChg chg="addSp delSp modSp mod">
          <pc:chgData name="Elin Hoffman" userId="a2599513-e340-4996-a3a8-180e7af7950c" providerId="ADAL" clId="{2C255B75-C64B-5F50-B0ED-AD003553D8A7}" dt="2025-10-03T13:17:02.193" v="116" actId="767"/>
          <pc:sldLayoutMkLst>
            <pc:docMk/>
            <pc:sldMasterMk cId="3595170883" sldId="2147483648"/>
            <pc:sldLayoutMk cId="3597994452" sldId="2147483665"/>
          </pc:sldLayoutMkLst>
        </pc:sldLayoutChg>
        <pc:sldLayoutChg chg="delSp modSp mod">
          <pc:chgData name="Elin Hoffman" userId="a2599513-e340-4996-a3a8-180e7af7950c" providerId="ADAL" clId="{2C255B75-C64B-5F50-B0ED-AD003553D8A7}" dt="2025-10-03T12:39:57.733" v="73"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17:01.240" v="111" actId="767"/>
          <pc:sldLayoutMkLst>
            <pc:docMk/>
            <pc:sldMasterMk cId="3595170883" sldId="2147483648"/>
            <pc:sldLayoutMk cId="972125008" sldId="2147483674"/>
          </pc:sldLayoutMkLst>
        </pc:sldLayoutChg>
        <pc:sldLayoutChg chg="addSp delSp modSp mod">
          <pc:chgData name="Elin Hoffman" userId="a2599513-e340-4996-a3a8-180e7af7950c" providerId="ADAL" clId="{2C255B75-C64B-5F50-B0ED-AD003553D8A7}" dt="2025-10-03T12:40:46.606" v="84"/>
          <pc:sldLayoutMkLst>
            <pc:docMk/>
            <pc:sldMasterMk cId="3595170883" sldId="2147483648"/>
            <pc:sldLayoutMk cId="95236227" sldId="2147483695"/>
          </pc:sldLayoutMkLst>
        </pc:sldLayoutChg>
        <pc:sldLayoutChg chg="modSp mod">
          <pc:chgData name="Elin Hoffman" userId="a2599513-e340-4996-a3a8-180e7af7950c" providerId="ADAL" clId="{2C255B75-C64B-5F50-B0ED-AD003553D8A7}" dt="2025-10-03T12:39:16.320" v="57" actId="1076"/>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CA2977DB-EAE9-F545-B7F5-942D07BF15E5}"/>
    <pc:docChg chg="addSld delSld modSld delSection modSection">
      <pc:chgData name="Simon Tufvesson" userId="ed827d87-0650-4094-9c03-097576f8d7b0" providerId="ADAL" clId="{CA2977DB-EAE9-F545-B7F5-942D07BF15E5}" dt="2025-11-12T10:00:09.703" v="41"/>
      <pc:docMkLst>
        <pc:docMk/>
      </pc:docMkLst>
      <pc:sldChg chg="add del">
        <pc:chgData name="Simon Tufvesson" userId="ed827d87-0650-4094-9c03-097576f8d7b0" providerId="ADAL" clId="{CA2977DB-EAE9-F545-B7F5-942D07BF15E5}" dt="2025-11-11T10:26:54.326" v="23"/>
        <pc:sldMkLst>
          <pc:docMk/>
          <pc:sldMk cId="1892622936" sldId="256"/>
        </pc:sldMkLst>
      </pc:sldChg>
      <pc:sldChg chg="add del">
        <pc:chgData name="Simon Tufvesson" userId="ed827d87-0650-4094-9c03-097576f8d7b0" providerId="ADAL" clId="{CA2977DB-EAE9-F545-B7F5-942D07BF15E5}" dt="2025-11-11T10:26:54.326" v="23"/>
        <pc:sldMkLst>
          <pc:docMk/>
          <pc:sldMk cId="1234079812" sldId="263"/>
        </pc:sldMkLst>
      </pc:sldChg>
      <pc:sldChg chg="add del">
        <pc:chgData name="Simon Tufvesson" userId="ed827d87-0650-4094-9c03-097576f8d7b0" providerId="ADAL" clId="{CA2977DB-EAE9-F545-B7F5-942D07BF15E5}" dt="2025-11-11T10:26:54.326" v="23"/>
        <pc:sldMkLst>
          <pc:docMk/>
          <pc:sldMk cId="437718305" sldId="270"/>
        </pc:sldMkLst>
      </pc:sldChg>
      <pc:sldChg chg="add del">
        <pc:chgData name="Simon Tufvesson" userId="ed827d87-0650-4094-9c03-097576f8d7b0" providerId="ADAL" clId="{CA2977DB-EAE9-F545-B7F5-942D07BF15E5}" dt="2025-11-11T10:26:54.326" v="23"/>
        <pc:sldMkLst>
          <pc:docMk/>
          <pc:sldMk cId="3402631211" sldId="271"/>
        </pc:sldMkLst>
      </pc:sldChg>
      <pc:sldChg chg="add del">
        <pc:chgData name="Simon Tufvesson" userId="ed827d87-0650-4094-9c03-097576f8d7b0" providerId="ADAL" clId="{CA2977DB-EAE9-F545-B7F5-942D07BF15E5}" dt="2025-11-11T10:26:54.326" v="23"/>
        <pc:sldMkLst>
          <pc:docMk/>
          <pc:sldMk cId="2232714395" sldId="272"/>
        </pc:sldMkLst>
      </pc:sldChg>
      <pc:sldChg chg="add del">
        <pc:chgData name="Simon Tufvesson" userId="ed827d87-0650-4094-9c03-097576f8d7b0" providerId="ADAL" clId="{CA2977DB-EAE9-F545-B7F5-942D07BF15E5}" dt="2025-11-11T10:26:54.326" v="23"/>
        <pc:sldMkLst>
          <pc:docMk/>
          <pc:sldMk cId="1944804634" sldId="274"/>
        </pc:sldMkLst>
      </pc:sldChg>
      <pc:sldChg chg="add del">
        <pc:chgData name="Simon Tufvesson" userId="ed827d87-0650-4094-9c03-097576f8d7b0" providerId="ADAL" clId="{CA2977DB-EAE9-F545-B7F5-942D07BF15E5}" dt="2025-11-11T10:26:54.326" v="23"/>
        <pc:sldMkLst>
          <pc:docMk/>
          <pc:sldMk cId="2541414398" sldId="275"/>
        </pc:sldMkLst>
      </pc:sldChg>
      <pc:sldChg chg="del">
        <pc:chgData name="Simon Tufvesson" userId="ed827d87-0650-4094-9c03-097576f8d7b0" providerId="ADAL" clId="{CA2977DB-EAE9-F545-B7F5-942D07BF15E5}" dt="2025-11-11T10:26:53.486" v="4" actId="2696"/>
        <pc:sldMkLst>
          <pc:docMk/>
          <pc:sldMk cId="762233318" sldId="287"/>
        </pc:sldMkLst>
      </pc:sldChg>
      <pc:sldChg chg="del">
        <pc:chgData name="Simon Tufvesson" userId="ed827d87-0650-4094-9c03-097576f8d7b0" providerId="ADAL" clId="{CA2977DB-EAE9-F545-B7F5-942D07BF15E5}" dt="2025-11-11T10:26:53.490" v="5" actId="2696"/>
        <pc:sldMkLst>
          <pc:docMk/>
          <pc:sldMk cId="3004623375" sldId="288"/>
        </pc:sldMkLst>
      </pc:sldChg>
      <pc:sldChg chg="del">
        <pc:chgData name="Simon Tufvesson" userId="ed827d87-0650-4094-9c03-097576f8d7b0" providerId="ADAL" clId="{CA2977DB-EAE9-F545-B7F5-942D07BF15E5}" dt="2025-11-11T10:26:53.494" v="6" actId="2696"/>
        <pc:sldMkLst>
          <pc:docMk/>
          <pc:sldMk cId="224408828" sldId="289"/>
        </pc:sldMkLst>
      </pc:sldChg>
      <pc:sldChg chg="add del">
        <pc:chgData name="Simon Tufvesson" userId="ed827d87-0650-4094-9c03-097576f8d7b0" providerId="ADAL" clId="{CA2977DB-EAE9-F545-B7F5-942D07BF15E5}" dt="2025-11-11T10:26:54.326" v="23"/>
        <pc:sldMkLst>
          <pc:docMk/>
          <pc:sldMk cId="1150822535" sldId="290"/>
        </pc:sldMkLst>
      </pc:sldChg>
      <pc:sldChg chg="modSp add del mod">
        <pc:chgData name="Simon Tufvesson" userId="ed827d87-0650-4094-9c03-097576f8d7b0" providerId="ADAL" clId="{CA2977DB-EAE9-F545-B7F5-942D07BF15E5}" dt="2025-11-11T10:27:31.452" v="26"/>
        <pc:sldMkLst>
          <pc:docMk/>
          <pc:sldMk cId="1310616000" sldId="291"/>
        </pc:sldMkLst>
        <pc:graphicFrameChg chg="modGraphic">
          <ac:chgData name="Simon Tufvesson" userId="ed827d87-0650-4094-9c03-097576f8d7b0" providerId="ADAL" clId="{CA2977DB-EAE9-F545-B7F5-942D07BF15E5}" dt="2025-11-11T10:27:31.452" v="26"/>
          <ac:graphicFrameMkLst>
            <pc:docMk/>
            <pc:sldMk cId="1310616000" sldId="291"/>
            <ac:graphicFrameMk id="11" creationId="{521D0438-8E7F-565D-EE6F-592A5094DCE2}"/>
          </ac:graphicFrameMkLst>
        </pc:graphicFrameChg>
      </pc:sldChg>
      <pc:sldChg chg="modSp add del mod">
        <pc:chgData name="Simon Tufvesson" userId="ed827d87-0650-4094-9c03-097576f8d7b0" providerId="ADAL" clId="{CA2977DB-EAE9-F545-B7F5-942D07BF15E5}" dt="2025-11-11T10:27:45.394" v="29"/>
        <pc:sldMkLst>
          <pc:docMk/>
          <pc:sldMk cId="131144144" sldId="292"/>
        </pc:sldMkLst>
        <pc:graphicFrameChg chg="modGraphic">
          <ac:chgData name="Simon Tufvesson" userId="ed827d87-0650-4094-9c03-097576f8d7b0" providerId="ADAL" clId="{CA2977DB-EAE9-F545-B7F5-942D07BF15E5}" dt="2025-11-11T10:27:45.394" v="29"/>
          <ac:graphicFrameMkLst>
            <pc:docMk/>
            <pc:sldMk cId="131144144" sldId="292"/>
            <ac:graphicFrameMk id="3" creationId="{B8EB3BD0-D730-AE77-7610-C28A7D2A8977}"/>
          </ac:graphicFrameMkLst>
        </pc:graphicFrameChg>
      </pc:sldChg>
      <pc:sldChg chg="del">
        <pc:chgData name="Simon Tufvesson" userId="ed827d87-0650-4094-9c03-097576f8d7b0" providerId="ADAL" clId="{CA2977DB-EAE9-F545-B7F5-942D07BF15E5}" dt="2025-11-11T10:26:53.534" v="11" actId="2696"/>
        <pc:sldMkLst>
          <pc:docMk/>
          <pc:sldMk cId="465881227" sldId="293"/>
        </pc:sldMkLst>
      </pc:sldChg>
      <pc:sldChg chg="modSp add del mod">
        <pc:chgData name="Simon Tufvesson" userId="ed827d87-0650-4094-9c03-097576f8d7b0" providerId="ADAL" clId="{CA2977DB-EAE9-F545-B7F5-942D07BF15E5}" dt="2025-11-11T10:27:53.576" v="31"/>
        <pc:sldMkLst>
          <pc:docMk/>
          <pc:sldMk cId="3032294535" sldId="294"/>
        </pc:sldMkLst>
        <pc:graphicFrameChg chg="modGraphic">
          <ac:chgData name="Simon Tufvesson" userId="ed827d87-0650-4094-9c03-097576f8d7b0" providerId="ADAL" clId="{CA2977DB-EAE9-F545-B7F5-942D07BF15E5}" dt="2025-11-11T10:27:53.576" v="31"/>
          <ac:graphicFrameMkLst>
            <pc:docMk/>
            <pc:sldMk cId="3032294535" sldId="294"/>
            <ac:graphicFrameMk id="3" creationId="{AFEE7712-450D-182E-D215-51A642CD744F}"/>
          </ac:graphicFrameMkLst>
        </pc:graphicFrameChg>
      </pc:sldChg>
      <pc:sldChg chg="add del">
        <pc:chgData name="Simon Tufvesson" userId="ed827d87-0650-4094-9c03-097576f8d7b0" providerId="ADAL" clId="{CA2977DB-EAE9-F545-B7F5-942D07BF15E5}" dt="2025-11-11T10:26:54.326" v="23"/>
        <pc:sldMkLst>
          <pc:docMk/>
          <pc:sldMk cId="1925432701" sldId="295"/>
        </pc:sldMkLst>
      </pc:sldChg>
      <pc:sldChg chg="modSp add del mod">
        <pc:chgData name="Simon Tufvesson" userId="ed827d87-0650-4094-9c03-097576f8d7b0" providerId="ADAL" clId="{CA2977DB-EAE9-F545-B7F5-942D07BF15E5}" dt="2025-11-11T10:28:04.151" v="33"/>
        <pc:sldMkLst>
          <pc:docMk/>
          <pc:sldMk cId="3450289580" sldId="296"/>
        </pc:sldMkLst>
        <pc:graphicFrameChg chg="modGraphic">
          <ac:chgData name="Simon Tufvesson" userId="ed827d87-0650-4094-9c03-097576f8d7b0" providerId="ADAL" clId="{CA2977DB-EAE9-F545-B7F5-942D07BF15E5}" dt="2025-11-11T10:28:04.151" v="33"/>
          <ac:graphicFrameMkLst>
            <pc:docMk/>
            <pc:sldMk cId="3450289580" sldId="296"/>
            <ac:graphicFrameMk id="3" creationId="{AFEE7712-450D-182E-D215-51A642CD744F}"/>
          </ac:graphicFrameMkLst>
        </pc:graphicFrameChg>
      </pc:sldChg>
      <pc:sldChg chg="modSp add del mod">
        <pc:chgData name="Simon Tufvesson" userId="ed827d87-0650-4094-9c03-097576f8d7b0" providerId="ADAL" clId="{CA2977DB-EAE9-F545-B7F5-942D07BF15E5}" dt="2025-11-12T10:00:09.703" v="41"/>
        <pc:sldMkLst>
          <pc:docMk/>
          <pc:sldMk cId="1774969933" sldId="297"/>
        </pc:sldMkLst>
        <pc:spChg chg="mod">
          <ac:chgData name="Simon Tufvesson" userId="ed827d87-0650-4094-9c03-097576f8d7b0" providerId="ADAL" clId="{CA2977DB-EAE9-F545-B7F5-942D07BF15E5}" dt="2025-11-12T10:00:09.703" v="41"/>
          <ac:spMkLst>
            <pc:docMk/>
            <pc:sldMk cId="1774969933" sldId="297"/>
            <ac:spMk id="6" creationId="{39DDD65A-06FE-3651-9F19-6613281F2CF9}"/>
          </ac:spMkLst>
        </pc:spChg>
        <pc:graphicFrameChg chg="modGraphic">
          <ac:chgData name="Simon Tufvesson" userId="ed827d87-0650-4094-9c03-097576f8d7b0" providerId="ADAL" clId="{CA2977DB-EAE9-F545-B7F5-942D07BF15E5}" dt="2025-11-11T10:28:19.665" v="38"/>
          <ac:graphicFrameMkLst>
            <pc:docMk/>
            <pc:sldMk cId="1774969933" sldId="297"/>
            <ac:graphicFrameMk id="9" creationId="{CD3E4106-DEC8-6A72-883D-3DFBFB3BA01D}"/>
          </ac:graphicFrameMkLst>
        </pc:graphicFrameChg>
      </pc:sldChg>
      <pc:sldChg chg="modSp add del mod">
        <pc:chgData name="Simon Tufvesson" userId="ed827d87-0650-4094-9c03-097576f8d7b0" providerId="ADAL" clId="{CA2977DB-EAE9-F545-B7F5-942D07BF15E5}" dt="2025-11-11T10:28:26.559" v="40"/>
        <pc:sldMkLst>
          <pc:docMk/>
          <pc:sldMk cId="3628759299" sldId="298"/>
        </pc:sldMkLst>
        <pc:graphicFrameChg chg="modGraphic">
          <ac:chgData name="Simon Tufvesson" userId="ed827d87-0650-4094-9c03-097576f8d7b0" providerId="ADAL" clId="{CA2977DB-EAE9-F545-B7F5-942D07BF15E5}" dt="2025-11-11T10:28:26.559" v="40"/>
          <ac:graphicFrameMkLst>
            <pc:docMk/>
            <pc:sldMk cId="3628759299" sldId="298"/>
            <ac:graphicFrameMk id="13" creationId="{35FF4D73-34CB-A3F6-1333-56C92275C1F6}"/>
          </ac:graphicFrameMkLst>
        </pc:graphicFrameChg>
      </pc:sldChg>
      <pc:sldChg chg="add del">
        <pc:chgData name="Simon Tufvesson" userId="ed827d87-0650-4094-9c03-097576f8d7b0" providerId="ADAL" clId="{CA2977DB-EAE9-F545-B7F5-942D07BF15E5}" dt="2025-11-11T10:26:54.326" v="23"/>
        <pc:sldMkLst>
          <pc:docMk/>
          <pc:sldMk cId="1664519915" sldId="299"/>
        </pc:sldMkLst>
      </pc:sldChg>
      <pc:sldChg chg="del">
        <pc:chgData name="Simon Tufvesson" userId="ed827d87-0650-4094-9c03-097576f8d7b0" providerId="ADAL" clId="{CA2977DB-EAE9-F545-B7F5-942D07BF15E5}" dt="2025-11-11T10:26:53.503" v="7" actId="2696"/>
        <pc:sldMkLst>
          <pc:docMk/>
          <pc:sldMk cId="62555288" sldId="300"/>
        </pc:sldMkLst>
      </pc:sldChg>
      <pc:sldChg chg="add">
        <pc:chgData name="Simon Tufvesson" userId="ed827d87-0650-4094-9c03-097576f8d7b0" providerId="ADAL" clId="{CA2977DB-EAE9-F545-B7F5-942D07BF15E5}" dt="2025-11-11T10:26:54.326" v="23"/>
        <pc:sldMkLst>
          <pc:docMk/>
          <pc:sldMk cId="1531215091" sldId="300"/>
        </pc:sldMkLst>
      </pc:sldChg>
      <pc:sldChg chg="del">
        <pc:chgData name="Simon Tufvesson" userId="ed827d87-0650-4094-9c03-097576f8d7b0" providerId="ADAL" clId="{CA2977DB-EAE9-F545-B7F5-942D07BF15E5}" dt="2025-11-11T10:26:53.554" v="14" actId="2696"/>
        <pc:sldMkLst>
          <pc:docMk/>
          <pc:sldMk cId="1077447133" sldId="301"/>
        </pc:sldMkLst>
      </pc:sldChg>
      <pc:sldChg chg="modSp add mod">
        <pc:chgData name="Simon Tufvesson" userId="ed827d87-0650-4094-9c03-097576f8d7b0" providerId="ADAL" clId="{CA2977DB-EAE9-F545-B7F5-942D07BF15E5}" dt="2025-11-11T10:28:11.661" v="36"/>
        <pc:sldMkLst>
          <pc:docMk/>
          <pc:sldMk cId="2891541501" sldId="301"/>
        </pc:sldMkLst>
        <pc:graphicFrameChg chg="modGraphic">
          <ac:chgData name="Simon Tufvesson" userId="ed827d87-0650-4094-9c03-097576f8d7b0" providerId="ADAL" clId="{CA2977DB-EAE9-F545-B7F5-942D07BF15E5}" dt="2025-11-11T10:28:11.661" v="36"/>
          <ac:graphicFrameMkLst>
            <pc:docMk/>
            <pc:sldMk cId="2891541501" sldId="301"/>
            <ac:graphicFrameMk id="3" creationId="{8755B950-E733-0B6A-9AE2-F0E93E6D0D0D}"/>
          </ac:graphicFrameMkLst>
        </pc:graphicFrameChg>
      </pc:sldChg>
      <pc:sldChg chg="add">
        <pc:chgData name="Simon Tufvesson" userId="ed827d87-0650-4094-9c03-097576f8d7b0" providerId="ADAL" clId="{CA2977DB-EAE9-F545-B7F5-942D07BF15E5}" dt="2025-11-11T10:26:54.326" v="23"/>
        <pc:sldMkLst>
          <pc:docMk/>
          <pc:sldMk cId="1130080532" sldId="302"/>
        </pc:sldMkLst>
      </pc:sldChg>
      <pc:sldChg chg="add">
        <pc:chgData name="Simon Tufvesson" userId="ed827d87-0650-4094-9c03-097576f8d7b0" providerId="ADAL" clId="{CA2977DB-EAE9-F545-B7F5-942D07BF15E5}" dt="2025-11-11T10:26:54.326" v="23"/>
        <pc:sldMkLst>
          <pc:docMk/>
          <pc:sldMk cId="966356792" sldId="303"/>
        </pc:sldMkLst>
      </pc:sldChg>
      <pc:sldChg chg="add">
        <pc:chgData name="Simon Tufvesson" userId="ed827d87-0650-4094-9c03-097576f8d7b0" providerId="ADAL" clId="{CA2977DB-EAE9-F545-B7F5-942D07BF15E5}" dt="2025-11-11T10:26:54.326" v="23"/>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c:v>
                </c:pt>
                <c:pt idx="1">
                  <c:v>0.2</c:v>
                </c:pt>
                <c:pt idx="2">
                  <c:v>0.0</c:v>
                </c:pt>
                <c:pt idx="3">
                  <c:v>0.0</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0.6666666666666666</c:v>
                </c:pt>
                <c:pt idx="1">
                  <c:v>0.3333333333333333</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0.5555555555555556</c:v>
                </c:pt>
                <c:pt idx="1">
                  <c:v>0.4444444444444444</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1.0</c:v>
                </c:pt>
                <c:pt idx="1">
                  <c:v>1.0</c:v>
                </c:pt>
                <c:pt idx="2">
                  <c:v>1.0</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0.4</c:v>
                </c:pt>
                <c:pt idx="1">
                  <c:v>0.3</c:v>
                </c:pt>
                <c:pt idx="2">
                  <c:v>0.3</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0.1</c:v>
                </c:pt>
                <c:pt idx="1">
                  <c:v>0.7</c:v>
                </c:pt>
                <c:pt idx="2">
                  <c:v>0.1</c:v>
                </c:pt>
                <c:pt idx="3">
                  <c:v>0.1</c:v>
                </c:pt>
                <c:pt idx="4">
                  <c:v>0.0</c:v>
                </c:pt>
                <c:pt idx="5">
                  <c:v>0.0</c:v>
                </c:pt>
                <c:pt idx="6">
                  <c:v>0.0</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0.1</c:v>
                </c:pt>
                <c:pt idx="1">
                  <c:v>0.4</c:v>
                </c:pt>
                <c:pt idx="2">
                  <c:v>0.0</c:v>
                </c:pt>
                <c:pt idx="3">
                  <c:v>0.6</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c:v>
                </c:pt>
                <c:pt idx="1">
                  <c:v>0.1</c:v>
                </c:pt>
                <c:pt idx="2">
                  <c:v>0.5</c:v>
                </c:pt>
                <c:pt idx="3">
                  <c:v>0.4</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0.9</c:v>
                </c:pt>
                <c:pt idx="1">
                  <c:v>0.1</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0.1</c:v>
                </c:pt>
                <c:pt idx="1">
                  <c:v>0.0</c:v>
                </c:pt>
                <c:pt idx="2">
                  <c:v>0.0</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0.9</c:v>
                </c:pt>
                <c:pt idx="1">
                  <c:v>1.0</c:v>
                </c:pt>
                <c:pt idx="2">
                  <c:v>1.0</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12" name="Bildobjekt 11">
            <a:extLst>
              <a:ext uri="{FF2B5EF4-FFF2-40B4-BE49-F238E27FC236}">
                <a16:creationId xmlns:a16="http://schemas.microsoft.com/office/drawing/2014/main" id="{E74C0BE3-0E62-2B40-BA65-D27D67BC9A8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6983CAD4-6BEE-F13F-F6C8-F24DAAACA1E3}"/>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3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38"/>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Degerfors</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2437288179"/>
              </p:ext>
            </p:extLst>
          </p:nvPr>
        </p:nvGraphicFramePr>
        <p:xfrm>
          <a:off x="704849" y="3657600"/>
          <a:ext cx="8650799" cy="176784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24239">
                  <a:extLst>
                    <a:ext uri="{9D8B030D-6E8A-4147-A177-3AD203B41FA5}">
                      <a16:colId xmlns:a16="http://schemas.microsoft.com/office/drawing/2014/main" val="2021594479"/>
                    </a:ext>
                  </a:extLst>
                </a:gridCol>
                <a:gridCol w="1832889">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1870278114"/>
              </p:ext>
            </p:extLst>
          </p:nvPr>
        </p:nvGraphicFramePr>
        <p:xfrm>
          <a:off x="704849" y="4545747"/>
          <a:ext cx="8650800" cy="852830"/>
        </p:xfrm>
        <a:graphic>
          <a:graphicData uri="http://schemas.openxmlformats.org/drawingml/2006/table">
            <a:tbl>
              <a:tblPr firstRow="1" bandRow="1">
                <a:tableStyleId>{5C22544A-7EE6-4342-B048-85BDC9FD1C3A}</a:tableStyleId>
              </a:tblPr>
              <a:tblGrid>
                <a:gridCol w="3238732">
                  <a:extLst>
                    <a:ext uri="{9D8B030D-6E8A-4147-A177-3AD203B41FA5}">
                      <a16:colId xmlns:a16="http://schemas.microsoft.com/office/drawing/2014/main" val="1159429802"/>
                    </a:ext>
                  </a:extLst>
                </a:gridCol>
                <a:gridCol w="2079840">
                  <a:extLst>
                    <a:ext uri="{9D8B030D-6E8A-4147-A177-3AD203B41FA5}">
                      <a16:colId xmlns:a16="http://schemas.microsoft.com/office/drawing/2014/main" val="2021594479"/>
                    </a:ext>
                  </a:extLst>
                </a:gridCol>
                <a:gridCol w="1581058">
                  <a:extLst>
                    <a:ext uri="{9D8B030D-6E8A-4147-A177-3AD203B41FA5}">
                      <a16:colId xmlns:a16="http://schemas.microsoft.com/office/drawing/2014/main" val="2967166854"/>
                    </a:ext>
                  </a:extLst>
                </a:gridCol>
                <a:gridCol w="175117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67 %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40 %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Extra hjälp via telefon när vi behövde hjälp..
Stöttning i vardagen. Peppande ord.
Trygghet genom samtal ang olika oroligheter kring mitt barn och föräldraskap</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extLst>
              <p:ext uri="{D42A27DB-BD31-4B8C-83A1-F6EECF244321}">
                <p14:modId xmlns:p14="http://schemas.microsoft.com/office/powerpoint/2010/main" val="2084055452"/>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56 %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10 %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455557111"/>
              </p:ext>
            </p:extLst>
          </p:nvPr>
        </p:nvGraphicFramePr>
        <p:xfrm>
          <a:off x="704849" y="4032000"/>
          <a:ext cx="8650800"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48069">
                  <a:extLst>
                    <a:ext uri="{9D8B030D-6E8A-4147-A177-3AD203B41FA5}">
                      <a16:colId xmlns:a16="http://schemas.microsoft.com/office/drawing/2014/main" val="2021594479"/>
                    </a:ext>
                  </a:extLst>
                </a:gridCol>
                <a:gridCol w="1809060">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3306956671"/>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40 %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0 %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Allt är bra till just nu …
Sätta stopp när det pratas om vikt och utveckling kring bebisar, upplever att jag som har ”liten” bebis får mer frågor som att de är onormalt , blir exkluderad av vissa mammor osv. Vill känna att alla är lika värda och att vikt / utveckling/ motorik inte ska vara det största samtalsämnet.
Tycket allt är super bra!
Vore kul med fler olika tema-dagar!</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10</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260354" y="2891940"/>
            <a:ext cx="4598293" cy="1895645"/>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sv-SE" sz="1400" b="0" dirty="0"/>
              <a:t>Om nej, hur länge har du bott i Sverige?</a:t>
            </a:r>
          </a:p>
          <a:p>
            <a:pPr marL="285750" indent="-285750">
              <a:buFont typeface="Arial" panose="020B0604020202020204" pitchFamily="34" charset="0"/>
              <a:buChar char="•"/>
            </a:pPr>
            <a:r>
              <a:rPr lang="sv-SE" sz="1400" b="0" dirty="0"/>
              <a:t>Familjecentralen har bidragit till att jag fått möjlighet att prata svenska</a:t>
            </a:r>
          </a:p>
          <a:p>
            <a:pPr marL="285750" indent="-285750">
              <a:buFont typeface="Arial" panose="020B0604020202020204" pitchFamily="34" charset="0"/>
              <a:buChar char="•"/>
            </a:pPr>
            <a:r>
              <a:rPr lang="sv-SE" sz="1400" b="0" dirty="0"/>
              <a:t>Familjecentralen har bidragit till att jag fått en ökad förståelse om hur det är att vara förälder i Sverige</a:t>
            </a:r>
          </a:p>
          <a:p>
            <a:pPr marL="285750" indent="-285750">
              <a:buFont typeface="Arial" panose="020B0604020202020204" pitchFamily="34" charset="0"/>
              <a:buChar char="•"/>
            </a:pPr>
            <a:r>
              <a:rPr lang="sv-SE" sz="1400" b="0" dirty="0"/>
              <a:t>Familjecentralen har bidragit till att jag fått en ökad förståelse hur det svenska samhället fungerar</a:t>
            </a:r>
          </a:p>
        </p:txBody>
      </p:sp>
      <p:sp>
        <p:nvSpPr>
          <p:cNvPr id="5" name="textruta 4">
            <a:extLst>
              <a:ext uri="{FF2B5EF4-FFF2-40B4-BE49-F238E27FC236}">
                <a16:creationId xmlns:a16="http://schemas.microsoft.com/office/drawing/2014/main" id="{65DE28DF-DD1E-7387-8C77-E4A82D5C609A}"/>
              </a:ext>
            </a:extLst>
          </p:cNvPr>
          <p:cNvSpPr txBox="1"/>
          <p:nvPr/>
        </p:nvSpPr>
        <p:spPr>
          <a:xfrm>
            <a:off x="4260354" y="1733849"/>
            <a:ext cx="4760813" cy="954107"/>
          </a:xfrm>
          <a:prstGeom prst="rect">
            <a:avLst/>
          </a:prstGeom>
          <a:noFill/>
        </p:spPr>
        <p:txBody>
          <a:bodyPr wrap="square" rtlCol="0">
            <a:spAutoFit/>
          </a:bodyPr>
          <a:lstStyle/>
          <a:p>
            <a:r>
              <a:rPr lang="sv-SE" sz="1400" dirty="0"/>
              <a:t>Följande frågor har ställts till de som svarat att de inte är födda i Sverige, men resultatet redovisas inte då antalet svar inte uppgår till </a:t>
            </a:r>
            <a:r>
              <a:rPr lang="sv-SE" sz="1400" dirty="0" err="1"/>
              <a:t>Lysio</a:t>
            </a:r>
            <a:r>
              <a:rPr lang="sv-SE" sz="1400" dirty="0"/>
              <a:t> Researchs anonymitetskrav på minst fem svar: </a:t>
            </a:r>
          </a:p>
        </p:txBody>
      </p:sp>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F2E76-3CE2-4D00-8A2D-016C4C4B3393}">
  <ds:schemaRefs>
    <ds:schemaRef ds:uri="http://purl.org/dc/elements/1.1/"/>
    <ds:schemaRef ds:uri="http://schemas.microsoft.com/office/2006/documentManagement/types"/>
    <ds:schemaRef ds:uri="http://purl.org/dc/dcmitype/"/>
    <ds:schemaRef ds:uri="http://schemas.openxmlformats.org/package/2006/metadata/core-properties"/>
    <ds:schemaRef ds:uri="293ca38d-8a01-4d17-99f3-6244240f344d"/>
    <ds:schemaRef ds:uri="97c4c201-fa17-49dd-9cc8-7201966f69fb"/>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19B20D6-E763-4D77-BD8F-ECA7A33E9D55}"/>
</file>

<file path=customXml/itemProps3.xml><?xml version="1.0" encoding="utf-8"?>
<ds:datastoreItem xmlns:ds="http://schemas.openxmlformats.org/officeDocument/2006/customXml" ds:itemID="{C60B35C6-F287-46D7-9EC5-46252F2AA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7110</TotalTime>
  <Words>1386</Words>
  <Application>Microsoft Macintosh PowerPoint</Application>
  <PresentationFormat>A4 (210 x 297 mm)</PresentationFormat>
  <Paragraphs>249</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99</cp:revision>
  <dcterms:created xsi:type="dcterms:W3CDTF">2023-11-13T16:53:19Z</dcterms:created>
  <dcterms:modified xsi:type="dcterms:W3CDTF">2025-11-12T10:00:11Z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113200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