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300" r:id="rId14"/>
    <p:sldId id="291" r:id="rId15"/>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0.7647058823529411</c:v>
                </c:pt>
                <c:pt idx="1">
                  <c:v>0.2352941176470588</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0.6923076923076923</c:v>
                </c:pt>
                <c:pt idx="1">
                  <c:v>0.3076923076923077</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0.5625</c:v>
                </c:pt>
                <c:pt idx="1">
                  <c:v>0.25</c:v>
                </c:pt>
                <c:pt idx="2">
                  <c:v>0.1875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0.8888888888888888</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0.1111111111111111</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0.25</c:v>
                </c:pt>
                <c:pt idx="1">
                  <c:v>0.6875</c:v>
                </c:pt>
                <c:pt idx="2">
                  <c:v>0.0625</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c:v>
                </c:pt>
                <c:pt idx="1">
                  <c:v>0.4117647058823529</c:v>
                </c:pt>
                <c:pt idx="2">
                  <c:v>0.4117647058823529</c:v>
                </c:pt>
                <c:pt idx="3">
                  <c:v>0.1176470588235294</c:v>
                </c:pt>
                <c:pt idx="4">
                  <c:v>0.0588235294117647</c:v>
                </c:pt>
                <c:pt idx="5">
                  <c:v>0.1764705882352941</c:v>
                </c:pt>
                <c:pt idx="6">
                  <c:v>0.0588235294117647</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0.1176470588235294</c:v>
                </c:pt>
                <c:pt idx="1">
                  <c:v>0.1764705882352941</c:v>
                </c:pt>
                <c:pt idx="2">
                  <c:v>0.0</c:v>
                </c:pt>
                <c:pt idx="3">
                  <c:v>0.8823529411764706</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0.0588235294117647</c:v>
                </c:pt>
                <c:pt idx="2">
                  <c:v>0.4117647058823529</c:v>
                </c:pt>
                <c:pt idx="3">
                  <c:v>0.4117647058823529</c:v>
                </c:pt>
                <c:pt idx="4">
                  <c:v>0.1176470588235294</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0.5294117647058824</c:v>
                </c:pt>
                <c:pt idx="1">
                  <c:v>0.4705882352941176</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0.25</c:v>
                </c:pt>
                <c:pt idx="1">
                  <c:v>0.625</c:v>
                </c:pt>
                <c:pt idx="2">
                  <c:v>0.125</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1.0</c:v>
                </c:pt>
                <c:pt idx="1">
                  <c:v>1.0</c:v>
                </c:pt>
                <c:pt idx="2">
                  <c:v>0.8571428571428571</c:v>
                </c:pt>
              </c:numCache>
            </c:numRef>
          </c:val>
          <c:extLst>
            <c:ext xmlns:c16="http://schemas.microsoft.com/office/drawing/2014/chart" uri="{C3380CC4-5D6E-409C-BE32-E72D297353CC}">
              <c16:uniqueId val="{00000000-0EA3-C94B-BB49-83E50793190E}"/>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0.0</c:v>
                </c:pt>
                <c:pt idx="1">
                  <c:v>0.0</c:v>
                </c:pt>
                <c:pt idx="2">
                  <c:v>0.1428571428571428</c:v>
                </c:pt>
              </c:numCache>
            </c:numRef>
          </c:val>
          <c:extLst>
            <c:ext xmlns:c16="http://schemas.microsoft.com/office/drawing/2014/chart" uri="{C3380CC4-5D6E-409C-BE32-E72D297353CC}">
              <c16:uniqueId val="{00000001-0EA3-C94B-BB49-83E50793190E}"/>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0.0588235294117647</c:v>
                </c:pt>
                <c:pt idx="1">
                  <c:v>0.1764705882352941</c:v>
                </c:pt>
                <c:pt idx="2">
                  <c:v>0.1764705882352941</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0.9411764705882352</c:v>
                </c:pt>
                <c:pt idx="1">
                  <c:v>0.8235294117647058</c:v>
                </c:pt>
                <c:pt idx="2">
                  <c:v>0.8235294117647058</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3FE-A264-4C89-DF7D-055CD2B66B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2B3F5D-0634-A2C1-C042-6EF234784F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3DC2FA-7984-14AA-C542-5996AA5477F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38B01AF-64C2-A150-FD35-7359CF90423D}"/>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278782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Hallsberg</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1354459645"/>
              </p:ext>
            </p:extLst>
          </p:nvPr>
        </p:nvGraphicFramePr>
        <p:xfrm>
          <a:off x="704849" y="4298631"/>
          <a:ext cx="8650799"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för enhet</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309CB415-C242-2922-7E1C-B5480C71A6B7}"/>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D06F6955-93D0-336F-626D-3EA62CF01BE4}"/>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06EFA65A-1B87-D80A-FEBC-4D624CE239A8}"/>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0 %</a:t>
            </a:r>
          </a:p>
          <a:p>
            <a:pPr>
              <a:lnSpc>
                <a:spcPct val="150000"/>
              </a:lnSpc>
            </a:pPr>
            <a:endParaRPr lang="en-GB" sz="800"/>
          </a:p>
          <a:p>
            <a:pPr>
              <a:lnSpc>
                <a:spcPct val="150000"/>
              </a:lnSpc>
            </a:pPr>
            <a:endParaRPr lang="en-GB" sz="800"/>
          </a:p>
          <a:p>
            <a:pPr>
              <a:lnSpc>
                <a:spcPct val="150000"/>
              </a:lnSpc>
            </a:pPr>
            <a:r>
              <a:rPr lang="en-GB" sz="800"/>
              <a:t>0 %</a:t>
            </a:r>
          </a:p>
          <a:p>
            <a:pPr>
              <a:lnSpc>
                <a:spcPct val="150000"/>
              </a:lnSpc>
            </a:pPr>
            <a:endParaRPr lang="en-GB" sz="800"/>
          </a:p>
          <a:p>
            <a:pPr>
              <a:lnSpc>
                <a:spcPct val="150000"/>
              </a:lnSpc>
            </a:pPr>
            <a:endParaRPr lang="en-GB" sz="800"/>
          </a:p>
          <a:p>
            <a:pPr>
              <a:lnSpc>
                <a:spcPct val="150000"/>
              </a:lnSpc>
            </a:pPr>
            <a:r>
              <a:rPr lang="en-GB" sz="800"/>
              <a:t>0 %</a:t>
            </a:r>
          </a:p>
          <a:p>
            <a:pPr>
              <a:lnSpc>
                <a:spcPct val="150000"/>
              </a:lnSpc>
            </a:pPr>
            <a:endParaRPr lang="en-GB" sz="800"/>
          </a:p>
        </p:txBody>
      </p:sp>
      <p:sp>
        <p:nvSpPr>
          <p:cNvPr id="6" name="TextBox 13">
            <a:extLst>
              <a:ext uri="{FF2B5EF4-FFF2-40B4-BE49-F238E27FC236}">
                <a16:creationId xmlns:a16="http://schemas.microsoft.com/office/drawing/2014/main" id="{7479FCE8-73E1-080F-5594-1B36EFDBE732}"/>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69 %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24 %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Blivit lyssnad på och fått bra råd och tips av personalen på bebiscafet. Känner att det är bästa dagen i veckan att få komma dit bli sedd och lyssnad på.
Hjälpsam
Jag fick allt hjälpa som jag behöver till exempel om mina läxa, olika information.
Jag som mamma känner mig väldigt lyssnad på den, vi kan prata om olika saker, fråga och vara kommentar och det känns som att man pratar med kompisar. Mina barn älskar att kunna träffa nya kompisar och att kan pyssla eller prata med fröknarna.
Tips</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6 %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22 %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25 %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16</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6 %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Allt är bra, kanske glömma inte dansa och sjunga därför det är något som nästan alla barn älskar
Bättre Mellis till barnen på öppna förskolan. Knäckemacka och vatten är snålt. Mer personal på öppna förskolan Bättre parkering. Barnvagsförråd.
Ha tillgång till föräldrar grupper igen.
Inget speciellt
Mera opptider på eftermiddagen, för att anpassa till dem går på skolan.</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17</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9141-6894-ECDF-A77B-5B3A59F199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8B84AF-F88C-3F3C-421C-591323828313}"/>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3E123169-A502-D1B5-1C4E-577C22A83DA5}"/>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F98C4053-0FCB-94B0-378F-CE1AED4387AD}"/>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9DB21817-851F-7535-1EEC-36897409E366}"/>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5C6C7AA8-3CF8-BF85-837E-A9EDB7FA3A21}"/>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21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7DE16FD-2149-4A13-8461-181A25E1D1B7}"/>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