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0.85</c:v>
                </c:pt>
                <c:pt idx="1">
                  <c:v>0.1</c:v>
                </c:pt>
                <c:pt idx="2">
                  <c:v>0.0</c:v>
                </c:pt>
                <c:pt idx="3">
                  <c:v>0.05</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0.4705882352941176</c:v>
                </c:pt>
                <c:pt idx="1">
                  <c:v>0.5294117647058824</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0.65</c:v>
                </c:pt>
                <c:pt idx="1">
                  <c:v>0.1</c:v>
                </c:pt>
                <c:pt idx="2">
                  <c:v>0.25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0.9230769230769232</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0.0769230769230769</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0.35</c:v>
                </c:pt>
                <c:pt idx="1">
                  <c:v>0.35</c:v>
                </c:pt>
                <c:pt idx="2">
                  <c:v>0.3</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0.05</c:v>
                </c:pt>
                <c:pt idx="1">
                  <c:v>0.45</c:v>
                </c:pt>
                <c:pt idx="2">
                  <c:v>0.2</c:v>
                </c:pt>
                <c:pt idx="3">
                  <c:v>0.25</c:v>
                </c:pt>
                <c:pt idx="4">
                  <c:v>0.1</c:v>
                </c:pt>
                <c:pt idx="5">
                  <c:v>0.1</c:v>
                </c:pt>
                <c:pt idx="6">
                  <c:v>0.0</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0.2105263157894736</c:v>
                </c:pt>
                <c:pt idx="1">
                  <c:v>0.5263157894736842</c:v>
                </c:pt>
                <c:pt idx="2">
                  <c:v>0.0526315789473684</c:v>
                </c:pt>
                <c:pt idx="3">
                  <c:v>0.7894736842105263</c:v>
                </c:pt>
                <c:pt idx="4">
                  <c:v>0.05</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0.05</c:v>
                </c:pt>
                <c:pt idx="2">
                  <c:v>0.55</c:v>
                </c:pt>
                <c:pt idx="3">
                  <c:v>0.35</c:v>
                </c:pt>
                <c:pt idx="4">
                  <c:v>0.05</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1.0</c:v>
                </c:pt>
                <c:pt idx="1">
                  <c:v>0.0</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0.05</c:v>
                </c:pt>
                <c:pt idx="2">
                  <c:v>0.05</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0.05</c:v>
                </c:pt>
                <c:pt idx="1">
                  <c:v>0.1</c:v>
                </c:pt>
                <c:pt idx="2">
                  <c:v>0.1</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0.1</c:v>
                </c:pt>
                <c:pt idx="1">
                  <c:v>0.1</c:v>
                </c:pt>
                <c:pt idx="2">
                  <c:v>0.05</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0.85</c:v>
                </c:pt>
                <c:pt idx="1">
                  <c:v>0.75</c:v>
                </c:pt>
                <c:pt idx="2">
                  <c:v>0.8</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Kumla</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95 %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47 %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15 %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De hjälpte mig att hitta till rätt stöd
Som nybliven mamma med stor sorg i familjen blev öppna förskolan en trygg plats med personal jag har stort förtroende för.
Stöttning av personal när jag är på öppna förskolan. De ser hur jag mår och erbjuder alltid hjälp på olika sätt. Allt från att hålla eller leka med barn en stund till att hjälpa till med att förmedla kuratorskontakt.
Tips o trix om mitt barn
Vardagligt stöd vid informella samtal</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extLst>
              <p:ext uri="{D42A27DB-BD31-4B8C-83A1-F6EECF244321}">
                <p14:modId xmlns:p14="http://schemas.microsoft.com/office/powerpoint/2010/main" val="2084055452"/>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65 %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0 %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455557111"/>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13</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92 %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8 %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0 %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Allt är redan bra. Men vi går gärna på gemensamma promenader när vädret tillåter.
Att man skulle kunna köpa enklare frukost. Finns bra med frukt med kanske nån smörgås och enklare pålägg.
Babymassage, fot och handavtryck
Ingenting just nu
Inte vara så sura och bittra. Inte ha en attityd där ni är bättre än andra.
Jag vill framföra klagomål bla gällande personalens bemötande på öppna förskolan. Jag har besökt verksamheten vid fler än sex tillfällen och vid inget av dessa har jag blivit hälsad välkommen av personalen. Vid ett tillfälle satt en av pedagogerna och läste en bok för ett barn. Min dotter visade tydligt intresse för att delta, men pedagogen inkluderade henne inte, trots att hon befann sig nära och uppmärksamt följde läsningen. Min upplevelse är att personalen främst umgås med föräldrar de redan känner, medan nya besökare lämnas att orientera sig själva utan introduktion eller stöd. Detta gäller inte bara mig – flera andra föräldrar har uttryckt samma uppfattning och menar att detta är orsaken till att många väljer att åka till den öppna förskolan i Hallsberg istället. Att alla barn och vårdnadshavare blir sedda och välkomnade är grundläggande i arbetet på en öppen förskola. I nuläget brister verksamheten tyvärr i detta avseende. Dem borde ta lärdom av personalen på andra verksamheter.
Ni gör ett otroligt värdefullt jobb för att möta föräldrar och barn i olika skeden av livet, så det enda ni behöver göra är att fortsätta som ni redan gör!
Starta en mammagrupp eller ha öppna förskolan men ålder 0-12 månader eller 0-6 månader någon gång i veckan
Temadagar!</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20</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DF64D5A-BCAE-4412-A85D-ADEEE1C51D28}"/>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