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0.8571428571428571</c:v>
                </c:pt>
                <c:pt idx="1">
                  <c:v>0.1428571428571428</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0.45</c:v>
                </c:pt>
                <c:pt idx="1">
                  <c:v>0.1</c:v>
                </c:pt>
                <c:pt idx="2">
                  <c:v>0.45</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0.8571428571428571</c:v>
                </c:pt>
                <c:pt idx="1">
                  <c:v>0.875</c:v>
                </c:pt>
                <c:pt idx="2">
                  <c:v>0.875</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0.1428571428571428</c:v>
                </c:pt>
                <c:pt idx="1">
                  <c:v>0.125</c:v>
                </c:pt>
                <c:pt idx="2">
                  <c:v>0.125</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c:v>
                </c:pt>
                <c:pt idx="1">
                  <c:v>0.6</c:v>
                </c:pt>
                <c:pt idx="2">
                  <c:v>0.1</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0.0476190476190476</c:v>
                </c:pt>
                <c:pt idx="1">
                  <c:v>0.6666666666666666</c:v>
                </c:pt>
                <c:pt idx="2">
                  <c:v>0.238095238095238</c:v>
                </c:pt>
                <c:pt idx="3">
                  <c:v>0.0</c:v>
                </c:pt>
                <c:pt idx="4">
                  <c:v>0.0476190476190476</c:v>
                </c:pt>
                <c:pt idx="5">
                  <c:v>0.0952380952380952</c:v>
                </c:pt>
                <c:pt idx="6">
                  <c:v>0.0476190476190476</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0.0952380952380952</c:v>
                </c:pt>
                <c:pt idx="1">
                  <c:v>0.3333333333333333</c:v>
                </c:pt>
                <c:pt idx="2">
                  <c:v>0.0476190476190476</c:v>
                </c:pt>
                <c:pt idx="3">
                  <c:v>0.8571428571428571</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0.0</c:v>
                </c:pt>
                <c:pt idx="2">
                  <c:v>0.238095238095238</c:v>
                </c:pt>
                <c:pt idx="3">
                  <c:v>0.7142857142857143</c:v>
                </c:pt>
                <c:pt idx="4">
                  <c:v>0.0476190476190476</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0.9523809523809524</c:v>
                </c:pt>
                <c:pt idx="1">
                  <c:v>0.0</c:v>
                </c:pt>
                <c:pt idx="2">
                  <c:v>0.0476190476190476</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0.0476190476190476</c:v>
                </c:pt>
                <c:pt idx="2">
                  <c:v>0.1904761904761904</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0.9523809523809524</c:v>
                </c:pt>
                <c:pt idx="2">
                  <c:v>0.8095238095238095</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Lekeberg</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21</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21</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33 %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45 %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5 %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86 %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22 %</a:t>
            </a:r>
          </a:p>
          <a:p>
            <a:endParaRPr lang="en-GB" sz="800"/>
          </a:p>
          <a:p>
            <a:endParaRPr lang="en-GB" sz="800"/>
          </a:p>
          <a:p>
            <a:endParaRPr lang="en-GB" sz="800"/>
          </a:p>
          <a:p>
            <a:endParaRPr lang="en-GB" sz="800"/>
          </a:p>
          <a:p>
            <a:r>
              <a:rPr lang="en-GB" sz="800"/>
              <a:t>11 %</a:t>
            </a:r>
          </a:p>
          <a:p>
            <a:endParaRPr lang="en-GB" sz="800"/>
          </a:p>
          <a:p>
            <a:endParaRPr lang="en-GB" sz="800"/>
          </a:p>
          <a:p>
            <a:endParaRPr lang="en-GB" sz="800"/>
          </a:p>
          <a:p>
            <a:endParaRPr lang="en-GB" sz="800"/>
          </a:p>
          <a:p>
            <a:r>
              <a:rPr lang="en-GB" sz="800"/>
              <a:t>11 %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20</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5 %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Flytta så den inte konkurrerar med öppna förskolan i Mullhyttan
Inget, över förväntan av en öppen förskola
Inget, tycker det är toppen! Eller kanske fika man kan köpa till dom vuxna 😍 som ett litet café
Jag tycker att familjecentralen är kanon. &lt;ME&gt; och &lt;ME&gt; är helt otroliga.
Kommer inte på något. Tycker att ni är fantastiska och erbjuder så mycket roligt!
Tänka på att använda föräldrar istället för mamma och pappa, finns många familjekonstellationer. Tycker de är suveräna på det på öppna förskolan, men många info papper står det mamma och pappa.
Tycker det är bra som det är
Vore trevligt med kaffe i samband med babybokis så man får chans att prata med varandra lite mer.</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21</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B9CEB3B-960B-4D3D-BE58-CF2AB43BC870}"/>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