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300" r:id="rId14"/>
    <p:sldId id="291" r:id="rId15"/>
    <p:sldId id="292" r:id="rId16"/>
    <p:sldId id="294" r:id="rId17"/>
    <p:sldId id="295" r:id="rId18"/>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61CBE-1726-5447-86B3-A9D469F0EC39}" v="17" dt="2025-11-12T09:59:55.4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6301"/>
  </p:normalViewPr>
  <p:slideViewPr>
    <p:cSldViewPr snapToGrid="0" snapToObjects="1" showGuides="1">
      <p:cViewPr varScale="1">
        <p:scale>
          <a:sx n="122" d="100"/>
          <a:sy n="122" d="100"/>
        </p:scale>
        <p:origin x="608" y="20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custSel modSld modMainMaster">
      <pc:chgData name="Elin Hoffman" userId="a2599513-e340-4996-a3a8-180e7af7950c" providerId="ADAL" clId="{2C255B75-C64B-5F50-B0ED-AD003553D8A7}" dt="2025-10-03T13:27:48.767" v="17"/>
      <pc:docMkLst>
        <pc:docMk/>
      </pc:docMkLst>
      <pc:sldChg chg="modSp mod">
        <pc:chgData name="Elin Hoffman" userId="a2599513-e340-4996-a3a8-180e7af7950c" providerId="ADAL" clId="{2C255B75-C64B-5F50-B0ED-AD003553D8A7}" dt="2025-10-03T13:27:28.934" v="15" actId="20577"/>
        <pc:sldMkLst>
          <pc:docMk/>
          <pc:sldMk cId="1234079812" sldId="263"/>
        </pc:sldMkLst>
      </pc:sldChg>
      <pc:sldChg chg="modSp mod">
        <pc:chgData name="Elin Hoffman" userId="a2599513-e340-4996-a3a8-180e7af7950c" providerId="ADAL" clId="{2C255B75-C64B-5F50-B0ED-AD003553D8A7}" dt="2025-10-03T13:27:08.228" v="7"/>
        <pc:sldMkLst>
          <pc:docMk/>
          <pc:sldMk cId="437718305" sldId="270"/>
        </pc:sldMkLst>
      </pc:sldChg>
      <pc:sldChg chg="modSp">
        <pc:chgData name="Elin Hoffman" userId="a2599513-e340-4996-a3a8-180e7af7950c" providerId="ADAL" clId="{2C255B75-C64B-5F50-B0ED-AD003553D8A7}" dt="2025-10-03T13:27:08.228" v="7"/>
        <pc:sldMkLst>
          <pc:docMk/>
          <pc:sldMk cId="3402631211" sldId="271"/>
        </pc:sldMkLst>
      </pc:sldChg>
      <pc:sldChg chg="modSp">
        <pc:chgData name="Elin Hoffman" userId="a2599513-e340-4996-a3a8-180e7af7950c" providerId="ADAL" clId="{2C255B75-C64B-5F50-B0ED-AD003553D8A7}" dt="2025-10-03T13:27:08.228" v="7"/>
        <pc:sldMkLst>
          <pc:docMk/>
          <pc:sldMk cId="2232714395" sldId="272"/>
        </pc:sldMkLst>
      </pc:sldChg>
      <pc:sldChg chg="modSp">
        <pc:chgData name="Elin Hoffman" userId="a2599513-e340-4996-a3a8-180e7af7950c" providerId="ADAL" clId="{2C255B75-C64B-5F50-B0ED-AD003553D8A7}" dt="2025-10-03T13:27:08.228" v="7"/>
        <pc:sldMkLst>
          <pc:docMk/>
          <pc:sldMk cId="1150822535" sldId="290"/>
        </pc:sldMkLst>
      </pc:sldChg>
      <pc:sldChg chg="modSp">
        <pc:chgData name="Elin Hoffman" userId="a2599513-e340-4996-a3a8-180e7af7950c" providerId="ADAL" clId="{2C255B75-C64B-5F50-B0ED-AD003553D8A7}" dt="2025-10-03T13:27:08.228" v="7"/>
        <pc:sldMkLst>
          <pc:docMk/>
          <pc:sldMk cId="3450289580" sldId="296"/>
        </pc:sldMkLst>
      </pc:sldChg>
      <pc:sldMasterChg chg="delSp mod modSldLayout">
        <pc:chgData name="Elin Hoffman" userId="a2599513-e340-4996-a3a8-180e7af7950c" providerId="ADAL" clId="{2C255B75-C64B-5F50-B0ED-AD003553D8A7}" dt="2025-10-03T13:27:48.767" v="17"/>
        <pc:sldMasterMkLst>
          <pc:docMk/>
          <pc:sldMasterMk cId="3595170883" sldId="2147483648"/>
        </pc:sldMasterMkLst>
        <pc:sldLayoutChg chg="delSp mod">
          <pc:chgData name="Elin Hoffman" userId="a2599513-e340-4996-a3a8-180e7af7950c" providerId="ADAL" clId="{2C255B75-C64B-5F50-B0ED-AD003553D8A7}" dt="2025-10-03T13:26:38.186" v="6"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27:48.767" v="17"/>
          <pc:sldLayoutMkLst>
            <pc:docMk/>
            <pc:sldMasterMk cId="3595170883" sldId="2147483648"/>
            <pc:sldLayoutMk cId="95236227" sldId="2147483695"/>
          </pc:sldLayoutMkLst>
        </pc:sldLayoutChg>
        <pc:sldLayoutChg chg="addSp delSp modSp mod">
          <pc:chgData name="Elin Hoffman" userId="a2599513-e340-4996-a3a8-180e7af7950c" providerId="ADAL" clId="{2C255B75-C64B-5F50-B0ED-AD003553D8A7}" dt="2025-10-03T13:26:05.896" v="4"/>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9CF61CBE-1726-5447-86B3-A9D469F0EC39}"/>
    <pc:docChg chg="undo custSel addSld delSld modSld modSection">
      <pc:chgData name="Simon Tufvesson" userId="ed827d87-0650-4094-9c03-097576f8d7b0" providerId="ADAL" clId="{9CF61CBE-1726-5447-86B3-A9D469F0EC39}" dt="2025-11-12T09:59:55.403" v="135"/>
      <pc:docMkLst>
        <pc:docMk/>
      </pc:docMkLst>
      <pc:sldChg chg="modSp">
        <pc:chgData name="Simon Tufvesson" userId="ed827d87-0650-4094-9c03-097576f8d7b0" providerId="ADAL" clId="{9CF61CBE-1726-5447-86B3-A9D469F0EC39}" dt="2025-11-11T10:26:18.449" v="134"/>
        <pc:sldMkLst>
          <pc:docMk/>
          <pc:sldMk cId="2232714395" sldId="272"/>
        </pc:sldMkLst>
        <pc:graphicFrameChg chg="mod">
          <ac:chgData name="Simon Tufvesson" userId="ed827d87-0650-4094-9c03-097576f8d7b0" providerId="ADAL" clId="{9CF61CBE-1726-5447-86B3-A9D469F0EC39}" dt="2025-11-11T10:26:18.449" v="134"/>
          <ac:graphicFrameMkLst>
            <pc:docMk/>
            <pc:sldMk cId="2232714395" sldId="272"/>
            <ac:graphicFrameMk id="2" creationId="{EAFECFE0-4DDA-B877-7E92-5FFF044EB178}"/>
          </ac:graphicFrameMkLst>
        </pc:graphicFrameChg>
      </pc:sldChg>
      <pc:sldChg chg="del">
        <pc:chgData name="Simon Tufvesson" userId="ed827d87-0650-4094-9c03-097576f8d7b0" providerId="ADAL" clId="{9CF61CBE-1726-5447-86B3-A9D469F0EC39}" dt="2025-11-11T10:16:43.398" v="1" actId="2696"/>
        <pc:sldMkLst>
          <pc:docMk/>
          <pc:sldMk cId="762233318" sldId="287"/>
        </pc:sldMkLst>
      </pc:sldChg>
      <pc:sldChg chg="del">
        <pc:chgData name="Simon Tufvesson" userId="ed827d87-0650-4094-9c03-097576f8d7b0" providerId="ADAL" clId="{9CF61CBE-1726-5447-86B3-A9D469F0EC39}" dt="2025-11-11T10:16:52.346" v="3" actId="2696"/>
        <pc:sldMkLst>
          <pc:docMk/>
          <pc:sldMk cId="3004623375" sldId="288"/>
        </pc:sldMkLst>
      </pc:sldChg>
      <pc:sldChg chg="del">
        <pc:chgData name="Simon Tufvesson" userId="ed827d87-0650-4094-9c03-097576f8d7b0" providerId="ADAL" clId="{9CF61CBE-1726-5447-86B3-A9D469F0EC39}" dt="2025-11-11T10:17:42.348" v="5" actId="2696"/>
        <pc:sldMkLst>
          <pc:docMk/>
          <pc:sldMk cId="224408828" sldId="289"/>
        </pc:sldMkLst>
      </pc:sldChg>
      <pc:sldChg chg="addSp delSp modSp mod">
        <pc:chgData name="Simon Tufvesson" userId="ed827d87-0650-4094-9c03-097576f8d7b0" providerId="ADAL" clId="{9CF61CBE-1726-5447-86B3-A9D469F0EC39}" dt="2025-11-11T10:19:33.312" v="55"/>
        <pc:sldMkLst>
          <pc:docMk/>
          <pc:sldMk cId="1310616000" sldId="291"/>
        </pc:sldMkLst>
        <pc:spChg chg="mod">
          <ac:chgData name="Simon Tufvesson" userId="ed827d87-0650-4094-9c03-097576f8d7b0" providerId="ADAL" clId="{9CF61CBE-1726-5447-86B3-A9D469F0EC39}" dt="2025-11-11T10:19:33.312" v="55"/>
          <ac:spMkLst>
            <pc:docMk/>
            <pc:sldMk cId="1310616000" sldId="291"/>
            <ac:spMk id="2" creationId="{E628A317-FF8E-D844-91DA-0113D1C473A6}"/>
          </ac:spMkLst>
        </pc:spChg>
        <pc:spChg chg="add mod">
          <ac:chgData name="Simon Tufvesson" userId="ed827d87-0650-4094-9c03-097576f8d7b0" providerId="ADAL" clId="{9CF61CBE-1726-5447-86B3-A9D469F0EC39}" dt="2025-11-11T10:18:12.054" v="7"/>
          <ac:spMkLst>
            <pc:docMk/>
            <pc:sldMk cId="1310616000" sldId="291"/>
            <ac:spMk id="5" creationId="{06EFA65A-1B87-D80A-FEBC-4D624CE239A8}"/>
          </ac:spMkLst>
        </pc:spChg>
        <pc:spChg chg="add mod">
          <ac:chgData name="Simon Tufvesson" userId="ed827d87-0650-4094-9c03-097576f8d7b0" providerId="ADAL" clId="{9CF61CBE-1726-5447-86B3-A9D469F0EC39}" dt="2025-11-11T10:18:12.054" v="7"/>
          <ac:spMkLst>
            <pc:docMk/>
            <pc:sldMk cId="1310616000" sldId="291"/>
            <ac:spMk id="6" creationId="{7479FCE8-73E1-080F-5594-1B36EFDBE732}"/>
          </ac:spMkLst>
        </pc:spChg>
        <pc:spChg chg="del">
          <ac:chgData name="Simon Tufvesson" userId="ed827d87-0650-4094-9c03-097576f8d7b0" providerId="ADAL" clId="{9CF61CBE-1726-5447-86B3-A9D469F0EC39}" dt="2025-11-11T10:18:11.669" v="6" actId="478"/>
          <ac:spMkLst>
            <pc:docMk/>
            <pc:sldMk cId="1310616000" sldId="291"/>
            <ac:spMk id="13" creationId="{B3AB52BA-F0ED-51F7-FC96-AB44417ABFEB}"/>
          </ac:spMkLst>
        </pc:spChg>
        <pc:spChg chg="del">
          <ac:chgData name="Simon Tufvesson" userId="ed827d87-0650-4094-9c03-097576f8d7b0" providerId="ADAL" clId="{9CF61CBE-1726-5447-86B3-A9D469F0EC39}" dt="2025-11-11T10:18:11.669" v="6" actId="478"/>
          <ac:spMkLst>
            <pc:docMk/>
            <pc:sldMk cId="1310616000" sldId="291"/>
            <ac:spMk id="14" creationId="{56404963-38CB-CF02-1846-ED4120C3ACFB}"/>
          </ac:spMkLst>
        </pc:spChg>
        <pc:graphicFrameChg chg="add mod">
          <ac:chgData name="Simon Tufvesson" userId="ed827d87-0650-4094-9c03-097576f8d7b0" providerId="ADAL" clId="{9CF61CBE-1726-5447-86B3-A9D469F0EC39}" dt="2025-11-11T10:18:12.054" v="7"/>
          <ac:graphicFrameMkLst>
            <pc:docMk/>
            <pc:sldMk cId="1310616000" sldId="291"/>
            <ac:graphicFrameMk id="4" creationId="{D06F6955-93D0-336F-626D-3EA62CF01BE4}"/>
          </ac:graphicFrameMkLst>
        </pc:graphicFrameChg>
        <pc:graphicFrameChg chg="del">
          <ac:chgData name="Simon Tufvesson" userId="ed827d87-0650-4094-9c03-097576f8d7b0" providerId="ADAL" clId="{9CF61CBE-1726-5447-86B3-A9D469F0EC39}" dt="2025-11-11T10:18:11.669" v="6" actId="478"/>
          <ac:graphicFrameMkLst>
            <pc:docMk/>
            <pc:sldMk cId="1310616000" sldId="291"/>
            <ac:graphicFrameMk id="7" creationId="{6931865D-920F-5C24-66CD-5EA1070CD3DD}"/>
          </ac:graphicFrameMkLst>
        </pc:graphicFrameChg>
        <pc:graphicFrameChg chg="mod modGraphic">
          <ac:chgData name="Simon Tufvesson" userId="ed827d87-0650-4094-9c03-097576f8d7b0" providerId="ADAL" clId="{9CF61CBE-1726-5447-86B3-A9D469F0EC39}" dt="2025-11-11T10:19:14.528" v="54" actId="20577"/>
          <ac:graphicFrameMkLst>
            <pc:docMk/>
            <pc:sldMk cId="1310616000" sldId="291"/>
            <ac:graphicFrameMk id="11" creationId="{521D0438-8E7F-565D-EE6F-592A5094DCE2}"/>
          </ac:graphicFrameMkLst>
        </pc:graphicFrameChg>
      </pc:sldChg>
      <pc:sldChg chg="addSp delSp modSp mod">
        <pc:chgData name="Simon Tufvesson" userId="ed827d87-0650-4094-9c03-097576f8d7b0" providerId="ADAL" clId="{9CF61CBE-1726-5447-86B3-A9D469F0EC39}" dt="2025-11-11T10:21:08.270" v="64" actId="2165"/>
        <pc:sldMkLst>
          <pc:docMk/>
          <pc:sldMk cId="131144144" sldId="292"/>
        </pc:sldMkLst>
        <pc:spChg chg="mod">
          <ac:chgData name="Simon Tufvesson" userId="ed827d87-0650-4094-9c03-097576f8d7b0" providerId="ADAL" clId="{9CF61CBE-1726-5447-86B3-A9D469F0EC39}" dt="2025-11-11T10:19:41.917" v="56"/>
          <ac:spMkLst>
            <pc:docMk/>
            <pc:sldMk cId="131144144" sldId="292"/>
            <ac:spMk id="2" creationId="{E628A317-FF8E-D844-91DA-0113D1C473A6}"/>
          </ac:spMkLst>
        </pc:spChg>
        <pc:spChg chg="del">
          <ac:chgData name="Simon Tufvesson" userId="ed827d87-0650-4094-9c03-097576f8d7b0" providerId="ADAL" clId="{9CF61CBE-1726-5447-86B3-A9D469F0EC39}" dt="2025-11-11T10:19:52.979" v="57" actId="478"/>
          <ac:spMkLst>
            <pc:docMk/>
            <pc:sldMk cId="131144144" sldId="292"/>
            <ac:spMk id="4" creationId="{D0F74AFA-9D58-184B-5807-41D441D12D6F}"/>
          </ac:spMkLst>
        </pc:spChg>
        <pc:spChg chg="add mod">
          <ac:chgData name="Simon Tufvesson" userId="ed827d87-0650-4094-9c03-097576f8d7b0" providerId="ADAL" clId="{9CF61CBE-1726-5447-86B3-A9D469F0EC39}" dt="2025-11-11T10:19:53.249" v="58"/>
          <ac:spMkLst>
            <pc:docMk/>
            <pc:sldMk cId="131144144" sldId="292"/>
            <ac:spMk id="8" creationId="{2E734CC7-BCE8-0201-B865-9AE80058C12D}"/>
          </ac:spMkLst>
        </pc:spChg>
        <pc:graphicFrameChg chg="mod modGraphic">
          <ac:chgData name="Simon Tufvesson" userId="ed827d87-0650-4094-9c03-097576f8d7b0" providerId="ADAL" clId="{9CF61CBE-1726-5447-86B3-A9D469F0EC39}" dt="2025-11-11T10:21:08.270" v="64" actId="2165"/>
          <ac:graphicFrameMkLst>
            <pc:docMk/>
            <pc:sldMk cId="131144144" sldId="292"/>
            <ac:graphicFrameMk id="3" creationId="{B8EB3BD0-D730-AE77-7610-C28A7D2A8977}"/>
          </ac:graphicFrameMkLst>
        </pc:graphicFrameChg>
        <pc:graphicFrameChg chg="add mod">
          <ac:chgData name="Simon Tufvesson" userId="ed827d87-0650-4094-9c03-097576f8d7b0" providerId="ADAL" clId="{9CF61CBE-1726-5447-86B3-A9D469F0EC39}" dt="2025-11-11T10:19:53.249" v="58"/>
          <ac:graphicFrameMkLst>
            <pc:docMk/>
            <pc:sldMk cId="131144144" sldId="292"/>
            <ac:graphicFrameMk id="5" creationId="{01FAB4B1-B680-4B93-3F92-BD0C996DEBB8}"/>
          </ac:graphicFrameMkLst>
        </pc:graphicFrameChg>
        <pc:graphicFrameChg chg="del">
          <ac:chgData name="Simon Tufvesson" userId="ed827d87-0650-4094-9c03-097576f8d7b0" providerId="ADAL" clId="{9CF61CBE-1726-5447-86B3-A9D469F0EC39}" dt="2025-11-11T10:19:52.979" v="57" actId="478"/>
          <ac:graphicFrameMkLst>
            <pc:docMk/>
            <pc:sldMk cId="131144144" sldId="292"/>
            <ac:graphicFrameMk id="7" creationId="{6931865D-920F-5C24-66CD-5EA1070CD3DD}"/>
          </ac:graphicFrameMkLst>
        </pc:graphicFrameChg>
      </pc:sldChg>
      <pc:sldChg chg="del">
        <pc:chgData name="Simon Tufvesson" userId="ed827d87-0650-4094-9c03-097576f8d7b0" providerId="ADAL" clId="{9CF61CBE-1726-5447-86B3-A9D469F0EC39}" dt="2025-11-11T10:21:16.385" v="65" actId="2696"/>
        <pc:sldMkLst>
          <pc:docMk/>
          <pc:sldMk cId="465881227" sldId="293"/>
        </pc:sldMkLst>
      </pc:sldChg>
      <pc:sldChg chg="modSp">
        <pc:chgData name="Simon Tufvesson" userId="ed827d87-0650-4094-9c03-097576f8d7b0" providerId="ADAL" clId="{9CF61CBE-1726-5447-86B3-A9D469F0EC39}" dt="2025-11-11T10:21:17.745" v="66"/>
        <pc:sldMkLst>
          <pc:docMk/>
          <pc:sldMk cId="3032294535" sldId="294"/>
        </pc:sldMkLst>
        <pc:spChg chg="mod">
          <ac:chgData name="Simon Tufvesson" userId="ed827d87-0650-4094-9c03-097576f8d7b0" providerId="ADAL" clId="{9CF61CBE-1726-5447-86B3-A9D469F0EC39}" dt="2025-11-11T10:21:17.745" v="66"/>
          <ac:spMkLst>
            <pc:docMk/>
            <pc:sldMk cId="3032294535" sldId="294"/>
            <ac:spMk id="2" creationId="{E628A317-FF8E-D844-91DA-0113D1C473A6}"/>
          </ac:spMkLst>
        </pc:spChg>
      </pc:sldChg>
      <pc:sldChg chg="addSp delSp modSp mod">
        <pc:chgData name="Simon Tufvesson" userId="ed827d87-0650-4094-9c03-097576f8d7b0" providerId="ADAL" clId="{9CF61CBE-1726-5447-86B3-A9D469F0EC39}" dt="2025-11-12T09:59:55.403" v="135"/>
        <pc:sldMkLst>
          <pc:docMk/>
          <pc:sldMk cId="1774969933" sldId="297"/>
        </pc:sldMkLst>
        <pc:spChg chg="add mod">
          <ac:chgData name="Simon Tufvesson" userId="ed827d87-0650-4094-9c03-097576f8d7b0" providerId="ADAL" clId="{9CF61CBE-1726-5447-86B3-A9D469F0EC39}" dt="2025-11-11T10:22:11.486" v="68"/>
          <ac:spMkLst>
            <pc:docMk/>
            <pc:sldMk cId="1774969933" sldId="297"/>
            <ac:spMk id="3" creationId="{C7FEE172-FD75-B698-71D6-AAE48835A47A}"/>
          </ac:spMkLst>
        </pc:spChg>
        <pc:spChg chg="add mod">
          <ac:chgData name="Simon Tufvesson" userId="ed827d87-0650-4094-9c03-097576f8d7b0" providerId="ADAL" clId="{9CF61CBE-1726-5447-86B3-A9D469F0EC39}" dt="2025-11-11T10:22:11.486" v="68"/>
          <ac:spMkLst>
            <pc:docMk/>
            <pc:sldMk cId="1774969933" sldId="297"/>
            <ac:spMk id="4" creationId="{7EC1EBD2-9450-E92C-6B55-47DDCBAE23EC}"/>
          </ac:spMkLst>
        </pc:spChg>
        <pc:spChg chg="mod">
          <ac:chgData name="Simon Tufvesson" userId="ed827d87-0650-4094-9c03-097576f8d7b0" providerId="ADAL" clId="{9CF61CBE-1726-5447-86B3-A9D469F0EC39}" dt="2025-11-12T09:59:55.403" v="135"/>
          <ac:spMkLst>
            <pc:docMk/>
            <pc:sldMk cId="1774969933" sldId="297"/>
            <ac:spMk id="6" creationId="{39DDD65A-06FE-3651-9F19-6613281F2CF9}"/>
          </ac:spMkLst>
        </pc:spChg>
        <pc:spChg chg="del">
          <ac:chgData name="Simon Tufvesson" userId="ed827d87-0650-4094-9c03-097576f8d7b0" providerId="ADAL" clId="{9CF61CBE-1726-5447-86B3-A9D469F0EC39}" dt="2025-11-11T10:22:11.248" v="67" actId="478"/>
          <ac:spMkLst>
            <pc:docMk/>
            <pc:sldMk cId="1774969933" sldId="297"/>
            <ac:spMk id="10" creationId="{5AB581B9-8D13-18AB-A7DA-E06459D85CAF}"/>
          </ac:spMkLst>
        </pc:spChg>
        <pc:spChg chg="del">
          <ac:chgData name="Simon Tufvesson" userId="ed827d87-0650-4094-9c03-097576f8d7b0" providerId="ADAL" clId="{9CF61CBE-1726-5447-86B3-A9D469F0EC39}" dt="2025-11-11T10:22:11.248" v="67" actId="478"/>
          <ac:spMkLst>
            <pc:docMk/>
            <pc:sldMk cId="1774969933" sldId="297"/>
            <ac:spMk id="11" creationId="{00DCDE93-FAD0-0541-CE19-F4C4186DACA5}"/>
          </ac:spMkLst>
        </pc:spChg>
        <pc:graphicFrameChg chg="add mod">
          <ac:chgData name="Simon Tufvesson" userId="ed827d87-0650-4094-9c03-097576f8d7b0" providerId="ADAL" clId="{9CF61CBE-1726-5447-86B3-A9D469F0EC39}" dt="2025-11-11T10:22:11.486" v="68"/>
          <ac:graphicFrameMkLst>
            <pc:docMk/>
            <pc:sldMk cId="1774969933" sldId="297"/>
            <ac:graphicFrameMk id="2" creationId="{218D0DB3-448C-E55F-0249-AA49FBD6074F}"/>
          </ac:graphicFrameMkLst>
        </pc:graphicFrameChg>
        <pc:graphicFrameChg chg="del">
          <ac:chgData name="Simon Tufvesson" userId="ed827d87-0650-4094-9c03-097576f8d7b0" providerId="ADAL" clId="{9CF61CBE-1726-5447-86B3-A9D469F0EC39}" dt="2025-11-11T10:22:11.248" v="67" actId="478"/>
          <ac:graphicFrameMkLst>
            <pc:docMk/>
            <pc:sldMk cId="1774969933" sldId="297"/>
            <ac:graphicFrameMk id="7" creationId="{6931865D-920F-5C24-66CD-5EA1070CD3DD}"/>
          </ac:graphicFrameMkLst>
        </pc:graphicFrameChg>
        <pc:graphicFrameChg chg="mod modGraphic">
          <ac:chgData name="Simon Tufvesson" userId="ed827d87-0650-4094-9c03-097576f8d7b0" providerId="ADAL" clId="{9CF61CBE-1726-5447-86B3-A9D469F0EC39}" dt="2025-11-11T10:23:13.824" v="129" actId="20577"/>
          <ac:graphicFrameMkLst>
            <pc:docMk/>
            <pc:sldMk cId="1774969933" sldId="297"/>
            <ac:graphicFrameMk id="9" creationId="{CD3E4106-DEC8-6A72-883D-3DFBFB3BA01D}"/>
          </ac:graphicFrameMkLst>
        </pc:graphicFrameChg>
      </pc:sldChg>
      <pc:sldChg chg="modSp mod">
        <pc:chgData name="Simon Tufvesson" userId="ed827d87-0650-4094-9c03-097576f8d7b0" providerId="ADAL" clId="{9CF61CBE-1726-5447-86B3-A9D469F0EC39}" dt="2025-11-11T10:23:34.698" v="133" actId="27918"/>
        <pc:sldMkLst>
          <pc:docMk/>
          <pc:sldMk cId="3628759299" sldId="298"/>
        </pc:sldMkLst>
        <pc:spChg chg="mod">
          <ac:chgData name="Simon Tufvesson" userId="ed827d87-0650-4094-9c03-097576f8d7b0" providerId="ADAL" clId="{9CF61CBE-1726-5447-86B3-A9D469F0EC39}" dt="2025-11-11T10:23:26.233" v="130"/>
          <ac:spMkLst>
            <pc:docMk/>
            <pc:sldMk cId="3628759299" sldId="298"/>
            <ac:spMk id="2" creationId="{E628A317-FF8E-D844-91DA-0113D1C473A6}"/>
          </ac:spMkLst>
        </pc:spChg>
      </pc:sldChg>
      <pc:sldChg chg="add">
        <pc:chgData name="Simon Tufvesson" userId="ed827d87-0650-4094-9c03-097576f8d7b0" providerId="ADAL" clId="{9CF61CBE-1726-5447-86B3-A9D469F0EC39}" dt="2025-11-11T10:16:42.037" v="0"/>
        <pc:sldMkLst>
          <pc:docMk/>
          <pc:sldMk cId="1130080532" sldId="302"/>
        </pc:sldMkLst>
      </pc:sldChg>
      <pc:sldChg chg="add">
        <pc:chgData name="Simon Tufvesson" userId="ed827d87-0650-4094-9c03-097576f8d7b0" providerId="ADAL" clId="{9CF61CBE-1726-5447-86B3-A9D469F0EC39}" dt="2025-11-11T10:16:51.046" v="2"/>
        <pc:sldMkLst>
          <pc:docMk/>
          <pc:sldMk cId="966356792" sldId="303"/>
        </pc:sldMkLst>
      </pc:sldChg>
      <pc:sldChg chg="add">
        <pc:chgData name="Simon Tufvesson" userId="ed827d87-0650-4094-9c03-097576f8d7b0" providerId="ADAL" clId="{9CF61CBE-1726-5447-86B3-A9D469F0EC39}" dt="2025-11-11T10:17:40.907" v="4"/>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kalkylblad7.xlsx"/><Relationship Id="rId3"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0.74</c:v>
                </c:pt>
                <c:pt idx="1">
                  <c:v>0.26</c:v>
                </c:pt>
                <c:pt idx="2">
                  <c:v>0.0</c:v>
                </c:pt>
                <c:pt idx="3">
                  <c:v>0.0</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0.6</c:v>
                </c:pt>
                <c:pt idx="1">
                  <c:v>0.4</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0.3958333333333333</c:v>
                </c:pt>
                <c:pt idx="1">
                  <c:v>0.2708333333333333</c:v>
                </c:pt>
                <c:pt idx="2">
                  <c:v>0.3333333333333333</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1.0</c:v>
                </c:pt>
                <c:pt idx="1">
                  <c:v>1.0</c:v>
                </c:pt>
                <c:pt idx="2">
                  <c:v>1.0</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0.2</c:v>
                </c:pt>
                <c:pt idx="1">
                  <c:v>0.6222222222222222</c:v>
                </c:pt>
                <c:pt idx="2">
                  <c:v>0.1777777777777777</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c:v>
                </c:pt>
                <c:pt idx="1">
                  <c:v>0.46</c:v>
                </c:pt>
                <c:pt idx="2">
                  <c:v>0.32</c:v>
                </c:pt>
                <c:pt idx="3">
                  <c:v>0.08</c:v>
                </c:pt>
                <c:pt idx="4">
                  <c:v>0.12</c:v>
                </c:pt>
                <c:pt idx="5">
                  <c:v>0.2</c:v>
                </c:pt>
                <c:pt idx="6">
                  <c:v>0.12</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0.0</c:v>
                </c:pt>
                <c:pt idx="1">
                  <c:v>0.26</c:v>
                </c:pt>
                <c:pt idx="2">
                  <c:v>0.0</c:v>
                </c:pt>
                <c:pt idx="3">
                  <c:v>0.72</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0.02</c:v>
                </c:pt>
                <c:pt idx="1">
                  <c:v>0.14</c:v>
                </c:pt>
                <c:pt idx="2">
                  <c:v>0.2</c:v>
                </c:pt>
                <c:pt idx="3">
                  <c:v>0.62</c:v>
                </c:pt>
                <c:pt idx="4">
                  <c:v>0.02</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0.78</c:v>
                </c:pt>
                <c:pt idx="1">
                  <c:v>0.22</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Hur länge har du bott i Sverige?</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DEE-AE4E-964C-7163545BE10A}"/>
              </c:ext>
            </c:extLst>
          </c:dPt>
          <c:dPt>
            <c:idx val="1"/>
            <c:invertIfNegative val="0"/>
            <c:bubble3D val="0"/>
            <c:spPr>
              <a:solidFill>
                <a:srgbClr val="9DCC8F"/>
              </a:solidFill>
              <a:ln>
                <a:noFill/>
              </a:ln>
              <a:effectLst/>
            </c:spPr>
            <c:extLst>
              <c:ext xmlns:c16="http://schemas.microsoft.com/office/drawing/2014/chart" uri="{C3380CC4-5D6E-409C-BE32-E72D297353CC}">
                <c16:uniqueId val="{00000003-CDEE-AE4E-964C-7163545BE10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0–5 år</c:v>
                </c:pt>
                <c:pt idx="1">
                  <c:v>6–15 år</c:v>
                </c:pt>
                <c:pt idx="2">
                  <c:v>16 år eller mer</c:v>
                </c:pt>
                <c:pt idx="3">
                  <c:v>Vet inte/Vill inte svara</c:v>
                </c:pt>
              </c:strCache>
            </c:strRef>
          </c:cat>
          <c:val>
            <c:numRef>
              <c:f>Sheet1!$B$2:$B$5</c:f>
              <c:numCache>
                <c:formatCode>General</c:formatCode>
                <c:ptCount val="4"/>
                <c:pt idx="0">
                  <c:v>0.0909090909090909</c:v>
                </c:pt>
                <c:pt idx="1">
                  <c:v>0.5454545454545454</c:v>
                </c:pt>
                <c:pt idx="2">
                  <c:v>0.3636363636363636</c:v>
                </c:pt>
                <c:pt idx="3">
                  <c:v>0.0</c:v>
                </c:pt>
              </c:numCache>
            </c:numRef>
          </c:val>
          <c:extLst>
            <c:ext xmlns:c16="http://schemas.microsoft.com/office/drawing/2014/chart" uri="{C3380CC4-5D6E-409C-BE32-E72D297353CC}">
              <c16:uniqueId val="{00000004-CDEE-AE4E-964C-7163545BE10A}"/>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Sheet1!$B$2:$B$4</c:f>
              <c:numCache>
                <c:formatCode>General</c:formatCode>
                <c:ptCount val="3"/>
                <c:pt idx="0">
                  <c:v>0.8</c:v>
                </c:pt>
                <c:pt idx="1">
                  <c:v>0.7142857142857143</c:v>
                </c:pt>
                <c:pt idx="2">
                  <c:v>1.0</c:v>
                </c:pt>
              </c:numCache>
            </c:numRef>
          </c:val>
          <c:extLst>
            <c:ext xmlns:c16="http://schemas.microsoft.com/office/drawing/2014/chart" uri="{C3380CC4-5D6E-409C-BE32-E72D297353CC}">
              <c16:uniqueId val="{00000000-0EA3-C94B-BB49-83E50793190E}"/>
            </c:ext>
          </c:extLst>
        </c:ser>
        <c:ser>
          <c:idx val="1"/>
          <c:order val="1"/>
          <c:tx>
            <c:strRef>
              <c:f>Sheet1!$C$1</c:f>
              <c:strCache>
                <c:ptCount val="1"/>
                <c:pt idx="0">
                  <c:v>Nej</c:v>
                </c:pt>
              </c:strCache>
            </c:strRef>
          </c:tx>
          <c:spPr>
            <a:solidFill>
              <a:srgbClr val="F29559"/>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Familjecentralen har hjälpt mig att bli bättre på svenska</c:v>
                </c:pt>
                <c:pt idx="1">
                  <c:v>Familjecentralen har hjälpt mig att förstå mer om hur det är att vara förälder i Sverige</c:v>
                </c:pt>
                <c:pt idx="2">
                  <c:v>Familjecentralen har hjälpt mig att förstå mer om hur det svenska samhället fungerar</c:v>
                </c:pt>
              </c:strCache>
            </c:strRef>
          </c:cat>
          <c:val>
            <c:numRef>
              <c:f>Sheet1!$C$2:$C$4</c:f>
              <c:numCache>
                <c:formatCode>General</c:formatCode>
                <c:ptCount val="3"/>
                <c:pt idx="0">
                  <c:v>0.2</c:v>
                </c:pt>
                <c:pt idx="1">
                  <c:v>0.2857142857142857</c:v>
                </c:pt>
                <c:pt idx="2">
                  <c:v>0.0</c:v>
                </c:pt>
              </c:numCache>
            </c:numRef>
          </c:val>
          <c:extLst>
            <c:ext xmlns:c16="http://schemas.microsoft.com/office/drawing/2014/chart" uri="{C3380CC4-5D6E-409C-BE32-E72D297353CC}">
              <c16:uniqueId val="{00000001-0EA3-C94B-BB49-83E50793190E}"/>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c:v>
                </c:pt>
                <c:pt idx="1">
                  <c:v>0.02</c:v>
                </c:pt>
                <c:pt idx="2">
                  <c:v>0.06</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1.0</c:v>
                </c:pt>
                <c:pt idx="1">
                  <c:v>0.98</c:v>
                </c:pt>
                <c:pt idx="2">
                  <c:v>0.94</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3" name="textruta 2">
          <a:extLst xmlns:a="http://schemas.openxmlformats.org/drawingml/2006/main">
            <a:ext uri="{FF2B5EF4-FFF2-40B4-BE49-F238E27FC236}">
              <a16:creationId xmlns:a16="http://schemas.microsoft.com/office/drawing/2014/main" id="{A5CAF0E8-5052-FFDE-54B2-A751728EA037}"/>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0"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2"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3"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6"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7"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83FE-A264-4C89-DF7D-055CD2B66BC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2B3F5D-0634-A2C1-C042-6EF234784F8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23DC2FA-7984-14AA-C542-5996AA5477F0}"/>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E38B01AF-64C2-A150-FD35-7359CF90423D}"/>
              </a:ext>
            </a:extLst>
          </p:cNvPr>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278782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319846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832A0AEE-356C-45C0-EAFA-6EE001D758C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2006F925-830B-BDD3-3199-1D561CF7B3E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hart" Target="../charts/chart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Örebro - Baronbacken</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påståenden?</a:t>
            </a:r>
          </a:p>
        </p:txBody>
      </p:sp>
      <p:graphicFrame>
        <p:nvGraphicFramePr>
          <p:cNvPr id="11" name="Tabell 7">
            <a:extLst>
              <a:ext uri="{FF2B5EF4-FFF2-40B4-BE49-F238E27FC236}">
                <a16:creationId xmlns:a16="http://schemas.microsoft.com/office/drawing/2014/main" id="{521D0438-8E7F-565D-EE6F-592A5094DCE2}"/>
              </a:ext>
            </a:extLst>
          </p:cNvPr>
          <p:cNvGraphicFramePr>
            <a:graphicFrameLocks noGrp="1"/>
          </p:cNvGraphicFramePr>
          <p:nvPr>
            <p:extLst>
              <p:ext uri="{D42A27DB-BD31-4B8C-83A1-F6EECF244321}">
                <p14:modId xmlns:p14="http://schemas.microsoft.com/office/powerpoint/2010/main" val="901963413"/>
              </p:ext>
            </p:extLst>
          </p:nvPr>
        </p:nvGraphicFramePr>
        <p:xfrm>
          <a:off x="704849" y="4298631"/>
          <a:ext cx="8649008" cy="249875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1711680661"/>
                    </a:ext>
                  </a:extLst>
                </a:gridCol>
                <a:gridCol w="1432630">
                  <a:extLst>
                    <a:ext uri="{9D8B030D-6E8A-4147-A177-3AD203B41FA5}">
                      <a16:colId xmlns:a16="http://schemas.microsoft.com/office/drawing/2014/main" val="282624942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för enhet</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Familjecentralen har hjälpt mig att bli bättre på svenska</a:t>
                      </a:r>
                    </a:p>
                  </a:txBody>
                  <a:tcPr anchor="ctr"/>
                </a:tc>
                <a:tc>
                  <a:txBody>
                    <a:bodyPr/>
                    <a:lstStyle/>
                    <a:p>
                      <a:r>
                        <a:rPr lang="sv-SE" sz="1200" dirty="0"/>
                        <a:t>80 %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r>
                        <a:rPr lang="sv-SE" sz="1200" dirty="0"/>
                        <a:t>73 %</a:t>
                      </a:r>
                    </a:p>
                  </a:txBody>
                  <a:tcPr anchor="ctr"/>
                </a:tc>
                <a:tc>
                  <a:txBody>
                    <a:bodyPr/>
                    <a:lstStyle/>
                    <a:p>
                      <a:r>
                        <a:rPr lang="sv-SE" sz="1200" dirty="0"/>
                        <a:t>79 %</a:t>
                      </a:r>
                    </a:p>
                  </a:txBody>
                  <a:tcPr anchor="ctr"/>
                </a:tc>
                <a:extLst>
                  <a:ext uri="{0D108BD9-81ED-4DB2-BD59-A6C34878D82A}">
                    <a16:rowId xmlns:a16="http://schemas.microsoft.com/office/drawing/2014/main" val="2180593050"/>
                  </a:ext>
                </a:extLst>
              </a:tr>
              <a:tr h="214132">
                <a:tc>
                  <a:txBody>
                    <a:bodyPr/>
                    <a:lstStyle/>
                    <a:p>
                      <a:r>
                        <a:rPr lang="sv-SE" sz="1200" dirty="0"/>
                        <a:t>Familjecentralen har hjälpt mig att förstå mer om hur det är att vara förälder i Sverige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71 %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88 %</a:t>
                      </a:r>
                    </a:p>
                  </a:txBody>
                  <a:tcPr anchor="ctr"/>
                </a:tc>
                <a:extLst>
                  <a:ext uri="{0D108BD9-81ED-4DB2-BD59-A6C34878D82A}">
                    <a16:rowId xmlns:a16="http://schemas.microsoft.com/office/drawing/2014/main" val="2419974229"/>
                  </a:ext>
                </a:extLst>
              </a:tr>
              <a:tr h="214132">
                <a:tc>
                  <a:txBody>
                    <a:bodyPr/>
                    <a:lstStyle/>
                    <a:p>
                      <a:r>
                        <a:rPr lang="sv-SE" sz="1200" dirty="0"/>
                        <a:t>Familjecentralen har hjälpt mig att förstå mer om hur det svenska samhället fungerar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87 %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84 %</a:t>
                      </a:r>
                    </a:p>
                  </a:txBody>
                  <a:tcPr anchor="ctr"/>
                </a:tc>
                <a:extLst>
                  <a:ext uri="{0D108BD9-81ED-4DB2-BD59-A6C34878D82A}">
                    <a16:rowId xmlns:a16="http://schemas.microsoft.com/office/drawing/2014/main" val="3038753263"/>
                  </a:ext>
                </a:extLst>
              </a:tr>
            </a:tbl>
          </a:graphicData>
        </a:graphic>
      </p:graphicFrame>
      <p:sp>
        <p:nvSpPr>
          <p:cNvPr id="3" name="Platshållare för text 4">
            <a:extLst>
              <a:ext uri="{FF2B5EF4-FFF2-40B4-BE49-F238E27FC236}">
                <a16:creationId xmlns:a16="http://schemas.microsoft.com/office/drawing/2014/main" id="{309CB415-C242-2922-7E1C-B5480C71A6B7}"/>
              </a:ext>
            </a:extLst>
          </p:cNvPr>
          <p:cNvSpPr txBox="1">
            <a:spLocks/>
          </p:cNvSpPr>
          <p:nvPr/>
        </p:nvSpPr>
        <p:spPr>
          <a:xfrm>
            <a:off x="476574" y="1046968"/>
            <a:ext cx="6798869"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”0-5 år” eller ”6-15 år” på frågan ”Hur länge har du bott i Sverige?” </a:t>
            </a:r>
          </a:p>
        </p:txBody>
      </p:sp>
      <p:graphicFrame>
        <p:nvGraphicFramePr>
          <p:cNvPr id="4" name="Chart 8">
            <a:extLst>
              <a:ext uri="{FF2B5EF4-FFF2-40B4-BE49-F238E27FC236}">
                <a16:creationId xmlns:a16="http://schemas.microsoft.com/office/drawing/2014/main" id="{D06F6955-93D0-336F-626D-3EA62CF01BE4}"/>
              </a:ext>
            </a:extLst>
          </p:cNvPr>
          <p:cNvGraphicFramePr/>
          <p:nvPr/>
        </p:nvGraphicFramePr>
        <p:xfrm>
          <a:off x="704851" y="1670922"/>
          <a:ext cx="8316316" cy="25373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2">
            <a:extLst>
              <a:ext uri="{FF2B5EF4-FFF2-40B4-BE49-F238E27FC236}">
                <a16:creationId xmlns:a16="http://schemas.microsoft.com/office/drawing/2014/main" id="{06EFA65A-1B87-D80A-FEBC-4D624CE239A8}"/>
              </a:ext>
            </a:extLst>
          </p:cNvPr>
          <p:cNvSpPr txBox="1"/>
          <p:nvPr/>
        </p:nvSpPr>
        <p:spPr>
          <a:xfrm>
            <a:off x="8850199" y="2061399"/>
            <a:ext cx="1387310" cy="1546834"/>
          </a:xfrm>
          <a:prstGeom prst="rect">
            <a:avLst/>
          </a:prstGeom>
          <a:noFill/>
        </p:spPr>
        <p:txBody>
          <a:bodyPr wrap="square" rtlCol="0">
            <a:spAutoFit/>
          </a:bodyPr>
          <a:lstStyle/>
          <a:p>
            <a:pPr>
              <a:lnSpc>
                <a:spcPct val="150000"/>
              </a:lnSpc>
            </a:pPr>
            <a:r>
              <a:rPr lang="en-GB" sz="800"/>
              <a:t>29 %</a:t>
            </a:r>
          </a:p>
          <a:p>
            <a:pPr>
              <a:lnSpc>
                <a:spcPct val="150000"/>
              </a:lnSpc>
            </a:pPr>
            <a:endParaRPr lang="en-GB" sz="800"/>
          </a:p>
          <a:p>
            <a:pPr>
              <a:lnSpc>
                <a:spcPct val="150000"/>
              </a:lnSpc>
            </a:pPr>
            <a:endParaRPr lang="en-GB" sz="800"/>
          </a:p>
          <a:p>
            <a:pPr>
              <a:lnSpc>
                <a:spcPct val="150000"/>
              </a:lnSpc>
            </a:pPr>
            <a:r>
              <a:rPr lang="en-GB" sz="800"/>
              <a:t>0 %</a:t>
            </a:r>
          </a:p>
          <a:p>
            <a:pPr>
              <a:lnSpc>
                <a:spcPct val="150000"/>
              </a:lnSpc>
            </a:pPr>
            <a:endParaRPr lang="en-GB" sz="800"/>
          </a:p>
          <a:p>
            <a:pPr>
              <a:lnSpc>
                <a:spcPct val="150000"/>
              </a:lnSpc>
            </a:pPr>
            <a:endParaRPr lang="en-GB" sz="800"/>
          </a:p>
          <a:p>
            <a:pPr>
              <a:lnSpc>
                <a:spcPct val="150000"/>
              </a:lnSpc>
            </a:pPr>
            <a:r>
              <a:rPr lang="en-GB" sz="800"/>
              <a:t>43 %</a:t>
            </a:r>
          </a:p>
          <a:p>
            <a:pPr>
              <a:lnSpc>
                <a:spcPct val="150000"/>
              </a:lnSpc>
            </a:pPr>
            <a:endParaRPr lang="en-GB" sz="800"/>
          </a:p>
        </p:txBody>
      </p:sp>
      <p:sp>
        <p:nvSpPr>
          <p:cNvPr id="6" name="TextBox 13">
            <a:extLst>
              <a:ext uri="{FF2B5EF4-FFF2-40B4-BE49-F238E27FC236}">
                <a16:creationId xmlns:a16="http://schemas.microsoft.com/office/drawing/2014/main" id="{7479FCE8-73E1-080F-5594-1B36EFDBE732}"/>
              </a:ext>
            </a:extLst>
          </p:cNvPr>
          <p:cNvSpPr txBox="1"/>
          <p:nvPr/>
        </p:nvSpPr>
        <p:spPr>
          <a:xfrm>
            <a:off x="8558829" y="1607601"/>
            <a:ext cx="990238" cy="254172"/>
          </a:xfrm>
          <a:prstGeom prst="rect">
            <a:avLst/>
          </a:prstGeom>
          <a:noFill/>
        </p:spPr>
        <p:txBody>
          <a:bodyPr wrap="square">
            <a:spAutoFit/>
          </a:bodyPr>
          <a:lstStyle/>
          <a:p>
            <a:pPr algn="r">
              <a:lnSpc>
                <a:spcPct val="150000"/>
              </a:lnSpc>
            </a:pPr>
            <a:r>
              <a:rPr lang="en-SE" sz="800"/>
              <a:t>Inte aktuellt</a:t>
            </a:r>
          </a:p>
        </p:txBody>
      </p:sp>
    </p:spTree>
    <p:extLst>
      <p:ext uri="{BB962C8B-B14F-4D97-AF65-F5344CB8AC3E}">
        <p14:creationId xmlns:p14="http://schemas.microsoft.com/office/powerpoint/2010/main" val="131061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1857586423"/>
              </p:ext>
            </p:extLst>
          </p:nvPr>
        </p:nvGraphicFramePr>
        <p:xfrm>
          <a:off x="704849" y="3657600"/>
          <a:ext cx="8649008" cy="231648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605174">
                  <a:extLst>
                    <a:ext uri="{9D8B030D-6E8A-4147-A177-3AD203B41FA5}">
                      <a16:colId xmlns:a16="http://schemas.microsoft.com/office/drawing/2014/main" val="2021594479"/>
                    </a:ext>
                  </a:extLst>
                </a:gridCol>
                <a:gridCol w="1528971">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4258123094"/>
                    </a:ext>
                  </a:extLst>
                </a:gridCol>
                <a:gridCol w="1432630">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50</a:t>
                      </a:r>
                    </a:p>
                  </a:txBody>
                  <a:tcPr anchor="ctr"/>
                </a:tc>
                <a:tc>
                  <a:txBody>
                    <a:bodyPr/>
                    <a:lstStyle/>
                    <a:p>
                      <a:r>
                        <a:rPr lang="sv-SE" sz="1200" dirty="0"/>
                        <a:t>99 %</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50</a:t>
                      </a:r>
                    </a:p>
                  </a:txBody>
                  <a:tcPr anchor="ctr"/>
                </a:tc>
                <a:tc>
                  <a:txBody>
                    <a:bodyPr/>
                    <a:lstStyle/>
                    <a:p>
                      <a:r>
                        <a:rPr lang="sv-SE" sz="1200" dirty="0"/>
                        <a:t>100 %</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293462">
                  <a:extLst>
                    <a:ext uri="{9D8B030D-6E8A-4147-A177-3AD203B41FA5}">
                      <a16:colId xmlns:a16="http://schemas.microsoft.com/office/drawing/2014/main" val="2967166854"/>
                    </a:ext>
                  </a:extLst>
                </a:gridCol>
                <a:gridCol w="1571798">
                  <a:extLst>
                    <a:ext uri="{9D8B030D-6E8A-4147-A177-3AD203B41FA5}">
                      <a16:colId xmlns:a16="http://schemas.microsoft.com/office/drawing/2014/main" val="1577887831"/>
                    </a:ext>
                  </a:extLst>
                </a:gridCol>
                <a:gridCol w="143263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60 %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35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30 %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ABC kurs och HLR samt babymasssge. Hjälp i mitt föräldraskap och bra råd kring kost.
De har alltid hjälp till om man kommer med flera barn. De lyssnar in en superbra.
En genuin vänskap, uppmuntran och hjälp med språkinlärning.
Hjälp med kurator och remiss till psykolog i samband med förlossningsdepression
Hjälp Med rådgivning vid olika tillfällen
Hjälp vid matning, ta en av tvillingarna vid ex blöjbyte eller klä på/av kläder när vi kommer/går
Jag fick hjälp med allt till exempel att hur ska köpa fika , bra aktiviteter för barn och jag är jättenöjd
Jag fick hjälp med allt till exempel att hur ska köpa fika, bra aktiviteter för barn och jag är jättenöjd
Jag har delvis sökt stöd/råd från kuratorerna men även fått stöd och blivit sedd av våran BVC sköterska vilket har varit otroligt skönt och stärkande i den ibland svåra roll som förälder.
Kuratorsstöd.
Personal på familjecentralen är duktiga på att snappa upp människor, jag har alltid känt mig trygg och speciell. När någon kommer ihåg vad du säger och värdesätter dina känslor betyder så mycket! Helt fantastiska är ni
Rådgivning av kurator
Så bra bemötande.
Samtal
Trevliga med mycket tips och intressant information! :)</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nvGraphicFramePr>
        <p:xfrm>
          <a:off x="704849" y="4545747"/>
          <a:ext cx="8649008" cy="103571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2463856588"/>
                    </a:ext>
                  </a:extLst>
                </a:gridCol>
                <a:gridCol w="1432630">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40 %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41 %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4 %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3124607853"/>
              </p:ext>
            </p:extLst>
          </p:nvPr>
        </p:nvGraphicFramePr>
        <p:xfrm>
          <a:off x="704849" y="4032000"/>
          <a:ext cx="8649008" cy="249875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625052">
                  <a:extLst>
                    <a:ext uri="{9D8B030D-6E8A-4147-A177-3AD203B41FA5}">
                      <a16:colId xmlns:a16="http://schemas.microsoft.com/office/drawing/2014/main" val="2021594479"/>
                    </a:ext>
                  </a:extLst>
                </a:gridCol>
                <a:gridCol w="1509093">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2222775081"/>
                    </a:ext>
                  </a:extLst>
                </a:gridCol>
                <a:gridCol w="1432630">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17</a:t>
                      </a:r>
                    </a:p>
                  </a:txBody>
                  <a:tcPr anchor="ctr"/>
                </a:tc>
                <a:tc>
                  <a:txBody>
                    <a:bodyPr/>
                    <a:lstStyle/>
                    <a:p>
                      <a:r>
                        <a:rPr lang="sv-SE" sz="1200" dirty="0"/>
                        <a:t>98 %</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11 %</a:t>
            </a:r>
          </a:p>
          <a:p>
            <a:endParaRPr lang="en-GB" sz="800"/>
          </a:p>
          <a:p>
            <a:endParaRPr lang="en-GB" sz="800"/>
          </a:p>
          <a:p>
            <a:endParaRPr lang="en-GB" sz="800"/>
          </a:p>
          <a:p>
            <a:endParaRPr lang="en-GB" sz="800"/>
          </a:p>
          <a:p>
            <a:r>
              <a:rPr lang="en-GB" sz="800"/>
              <a:t>16 %</a:t>
            </a:r>
          </a:p>
          <a:p>
            <a:endParaRPr lang="en-GB" sz="800"/>
          </a:p>
          <a:p>
            <a:endParaRPr lang="en-GB" sz="800"/>
          </a:p>
          <a:p>
            <a:endParaRPr lang="en-GB" sz="800"/>
          </a:p>
          <a:p>
            <a:endParaRPr lang="en-GB" sz="800"/>
          </a:p>
          <a:p>
            <a:r>
              <a:rPr lang="en-GB" sz="800"/>
              <a:t>16 %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2878295049"/>
              </p:ext>
            </p:extLst>
          </p:nvPr>
        </p:nvGraphicFramePr>
        <p:xfrm>
          <a:off x="704849" y="4545747"/>
          <a:ext cx="8649008" cy="1158240"/>
        </p:xfrm>
        <a:graphic>
          <a:graphicData uri="http://schemas.openxmlformats.org/drawingml/2006/table">
            <a:tbl>
              <a:tblPr firstRow="1" bandRow="1">
                <a:tableStyleId>{5C22544A-7EE6-4342-B048-85BDC9FD1C3A}</a:tableStyleId>
              </a:tblPr>
              <a:tblGrid>
                <a:gridCol w="2649603">
                  <a:extLst>
                    <a:ext uri="{9D8B030D-6E8A-4147-A177-3AD203B41FA5}">
                      <a16:colId xmlns:a16="http://schemas.microsoft.com/office/drawing/2014/main" val="1159429802"/>
                    </a:ext>
                  </a:extLst>
                </a:gridCol>
                <a:gridCol w="1701515">
                  <a:extLst>
                    <a:ext uri="{9D8B030D-6E8A-4147-A177-3AD203B41FA5}">
                      <a16:colId xmlns:a16="http://schemas.microsoft.com/office/drawing/2014/main" val="2021594479"/>
                    </a:ext>
                  </a:extLst>
                </a:gridCol>
                <a:gridCol w="1432630">
                  <a:extLst>
                    <a:ext uri="{9D8B030D-6E8A-4147-A177-3AD203B41FA5}">
                      <a16:colId xmlns:a16="http://schemas.microsoft.com/office/drawing/2014/main" val="2967166854"/>
                    </a:ext>
                  </a:extLst>
                </a:gridCol>
                <a:gridCol w="1432630">
                  <a:extLst>
                    <a:ext uri="{9D8B030D-6E8A-4147-A177-3AD203B41FA5}">
                      <a16:colId xmlns:a16="http://schemas.microsoft.com/office/drawing/2014/main" val="3668301459"/>
                    </a:ext>
                  </a:extLst>
                </a:gridCol>
                <a:gridCol w="1432630">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kommun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20 %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a:t>
                      </a:r>
                    </a:p>
                  </a:txBody>
                  <a:tcPr anchor="ctr"/>
                </a:tc>
                <a:tc>
                  <a:txBody>
                    <a:bodyPr/>
                    <a:lstStyle/>
                    <a:p>
                      <a:r>
                        <a:rPr lang="sv-SE" sz="1200" dirty="0"/>
                        <a:t>31 %</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10 %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extLst>
              <p:ext uri="{D42A27DB-BD31-4B8C-83A1-F6EECF244321}">
                <p14:modId xmlns:p14="http://schemas.microsoft.com/office/powerpoint/2010/main" val="1649055112"/>
              </p:ext>
            </p:extLst>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
Än så länge kan jag verkligen inte komma på något! Allt har varit så bra, även om något skulle dyka upp finns förslags lådan som är så bra !
Är bra som det är :)
Fortsätta som ni gör!
Inget
Jag tycker det funkar bra!
Jag vill att det ska vara två dagar i veckan för träna svenska
Kanske träffar för tvillingar
Längre öppettider.
Mer tid på familjecentralen till exempel från kl 1 till 5
Ni är fantastiska som det är. Keep up the good work.
Ni är superbra, tack för att ni finns! Kör på som ni redan gör:)
Svårt att säga. Jag är positivt överraskad och väldigt nöjd.
Vet ej</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170739892"/>
              </p:ext>
            </p:extLst>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50</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49141-6894-ECDF-A77B-5B3A59F1991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C8B84AF-F88C-3F3C-421C-591323828313}"/>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3E123169-A502-D1B5-1C4E-577C22A83DA5}"/>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F98C4053-0FCB-94B0-378F-CE1AED4387AD}"/>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9DB21817-851F-7535-1EEC-36897409E366}"/>
              </a:ext>
            </a:extLst>
          </p:cNvPr>
          <p:cNvSpPr txBox="1">
            <a:spLocks/>
          </p:cNvSpPr>
          <p:nvPr/>
        </p:nvSpPr>
        <p:spPr>
          <a:xfrm>
            <a:off x="4830464" y="1640807"/>
            <a:ext cx="4598293" cy="527358"/>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2000" b="0" dirty="0"/>
              <a:t>Om nej, hur länge har du bott i Sverige?</a:t>
            </a:r>
            <a:endParaRPr lang="sv-SE" dirty="0"/>
          </a:p>
        </p:txBody>
      </p:sp>
      <p:graphicFrame>
        <p:nvGraphicFramePr>
          <p:cNvPr id="14" name="Platshållare för innehåll 16">
            <a:extLst>
              <a:ext uri="{FF2B5EF4-FFF2-40B4-BE49-F238E27FC236}">
                <a16:creationId xmlns:a16="http://schemas.microsoft.com/office/drawing/2014/main" id="{5C6C7AA8-3CF8-BF85-837E-A9EDB7FA3A21}"/>
              </a:ext>
            </a:extLst>
          </p:cNvPr>
          <p:cNvGraphicFramePr>
            <a:graphicFrameLocks noGrp="1"/>
          </p:cNvGraphicFramePr>
          <p:nvPr>
            <p:ph sz="quarter" idx="4"/>
          </p:nvPr>
        </p:nvGraphicFramePr>
        <p:xfrm>
          <a:off x="4667944" y="2321844"/>
          <a:ext cx="4760814" cy="3180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1215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AAA678-1293-4185-9460-6B7B1E125616}">
  <ds:schemaRef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293ca38d-8a01-4d17-99f3-6244240f344d"/>
    <ds:schemaRef ds:uri="97c4c201-fa17-49dd-9cc8-7201966f69fb"/>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9EC052E-9CB5-44FE-8520-4743853A2DDE}"/>
</file>

<file path=customXml/itemProps3.xml><?xml version="1.0" encoding="utf-8"?>
<ds:datastoreItem xmlns:ds="http://schemas.openxmlformats.org/officeDocument/2006/customXml" ds:itemID="{18B62D67-BA55-4BEA-92C5-21060061BC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7302</TotalTime>
  <Words>1560</Words>
  <Application>Microsoft Macintosh PowerPoint</Application>
  <PresentationFormat>A4 (210 x 297 mm)</PresentationFormat>
  <Paragraphs>276</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98</cp:revision>
  <dcterms:created xsi:type="dcterms:W3CDTF">2023-11-13T16:53:19Z</dcterms:created>
  <dcterms:modified xsi:type="dcterms:W3CDTF">2025-11-12T10:00:00Z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113700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