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8.xml" ContentType="application/vnd.ms-office.chartstyle+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290" r:id="rId13"/>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61CBE-1726-5447-86B3-A9D469F0EC39}" v="17" dt="2025-11-12T09:59:55.4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01"/>
  </p:normalViewPr>
  <p:slideViewPr>
    <p:cSldViewPr snapToGrid="0" snapToObjects="1" showGuides="1">
      <p:cViewPr varScale="1">
        <p:scale>
          <a:sx n="122" d="100"/>
          <a:sy n="122" d="100"/>
        </p:scale>
        <p:origin x="608" y="20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custSel modSld modMainMaster">
      <pc:chgData name="Elin Hoffman" userId="a2599513-e340-4996-a3a8-180e7af7950c" providerId="ADAL" clId="{2C255B75-C64B-5F50-B0ED-AD003553D8A7}" dt="2025-10-03T13:27:48.767" v="17"/>
      <pc:docMkLst>
        <pc:docMk/>
      </pc:docMkLst>
      <pc:sldChg chg="modSp mod">
        <pc:chgData name="Elin Hoffman" userId="a2599513-e340-4996-a3a8-180e7af7950c" providerId="ADAL" clId="{2C255B75-C64B-5F50-B0ED-AD003553D8A7}" dt="2025-10-03T13:27:28.934" v="15" actId="20577"/>
        <pc:sldMkLst>
          <pc:docMk/>
          <pc:sldMk cId="1234079812" sldId="263"/>
        </pc:sldMkLst>
      </pc:sldChg>
      <pc:sldChg chg="modSp mod">
        <pc:chgData name="Elin Hoffman" userId="a2599513-e340-4996-a3a8-180e7af7950c" providerId="ADAL" clId="{2C255B75-C64B-5F50-B0ED-AD003553D8A7}" dt="2025-10-03T13:27:08.228" v="7"/>
        <pc:sldMkLst>
          <pc:docMk/>
          <pc:sldMk cId="437718305" sldId="270"/>
        </pc:sldMkLst>
      </pc:sldChg>
      <pc:sldChg chg="modSp">
        <pc:chgData name="Elin Hoffman" userId="a2599513-e340-4996-a3a8-180e7af7950c" providerId="ADAL" clId="{2C255B75-C64B-5F50-B0ED-AD003553D8A7}" dt="2025-10-03T13:27:08.228" v="7"/>
        <pc:sldMkLst>
          <pc:docMk/>
          <pc:sldMk cId="3402631211" sldId="271"/>
        </pc:sldMkLst>
      </pc:sldChg>
      <pc:sldChg chg="modSp">
        <pc:chgData name="Elin Hoffman" userId="a2599513-e340-4996-a3a8-180e7af7950c" providerId="ADAL" clId="{2C255B75-C64B-5F50-B0ED-AD003553D8A7}" dt="2025-10-03T13:27:08.228" v="7"/>
        <pc:sldMkLst>
          <pc:docMk/>
          <pc:sldMk cId="2232714395" sldId="272"/>
        </pc:sldMkLst>
      </pc:sldChg>
      <pc:sldChg chg="modSp">
        <pc:chgData name="Elin Hoffman" userId="a2599513-e340-4996-a3a8-180e7af7950c" providerId="ADAL" clId="{2C255B75-C64B-5F50-B0ED-AD003553D8A7}" dt="2025-10-03T13:27:08.228" v="7"/>
        <pc:sldMkLst>
          <pc:docMk/>
          <pc:sldMk cId="1150822535" sldId="290"/>
        </pc:sldMkLst>
      </pc:sldChg>
      <pc:sldChg chg="modSp">
        <pc:chgData name="Elin Hoffman" userId="a2599513-e340-4996-a3a8-180e7af7950c" providerId="ADAL" clId="{2C255B75-C64B-5F50-B0ED-AD003553D8A7}" dt="2025-10-03T13:27:08.228" v="7"/>
        <pc:sldMkLst>
          <pc:docMk/>
          <pc:sldMk cId="3450289580" sldId="296"/>
        </pc:sldMkLst>
      </pc:sldChg>
      <pc:sldMasterChg chg="delSp mod modSldLayout">
        <pc:chgData name="Elin Hoffman" userId="a2599513-e340-4996-a3a8-180e7af7950c" providerId="ADAL" clId="{2C255B75-C64B-5F50-B0ED-AD003553D8A7}" dt="2025-10-03T13:27:48.767" v="17"/>
        <pc:sldMasterMkLst>
          <pc:docMk/>
          <pc:sldMasterMk cId="3595170883" sldId="2147483648"/>
        </pc:sldMasterMkLst>
        <pc:sldLayoutChg chg="delSp mod">
          <pc:chgData name="Elin Hoffman" userId="a2599513-e340-4996-a3a8-180e7af7950c" providerId="ADAL" clId="{2C255B75-C64B-5F50-B0ED-AD003553D8A7}" dt="2025-10-03T13:26:38.186" v="6"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27:48.767" v="17"/>
          <pc:sldLayoutMkLst>
            <pc:docMk/>
            <pc:sldMasterMk cId="3595170883" sldId="2147483648"/>
            <pc:sldLayoutMk cId="95236227" sldId="2147483695"/>
          </pc:sldLayoutMkLst>
        </pc:sldLayoutChg>
        <pc:sldLayoutChg chg="addSp delSp modSp mod">
          <pc:chgData name="Elin Hoffman" userId="a2599513-e340-4996-a3a8-180e7af7950c" providerId="ADAL" clId="{2C255B75-C64B-5F50-B0ED-AD003553D8A7}" dt="2025-10-03T13:26:05.896" v="4"/>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9CF61CBE-1726-5447-86B3-A9D469F0EC39}"/>
    <pc:docChg chg="undo custSel addSld delSld modSld modSection">
      <pc:chgData name="Simon Tufvesson" userId="ed827d87-0650-4094-9c03-097576f8d7b0" providerId="ADAL" clId="{9CF61CBE-1726-5447-86B3-A9D469F0EC39}" dt="2025-11-12T09:59:55.403" v="135"/>
      <pc:docMkLst>
        <pc:docMk/>
      </pc:docMkLst>
      <pc:sldChg chg="modSp">
        <pc:chgData name="Simon Tufvesson" userId="ed827d87-0650-4094-9c03-097576f8d7b0" providerId="ADAL" clId="{9CF61CBE-1726-5447-86B3-A9D469F0EC39}" dt="2025-11-11T10:26:18.449" v="134"/>
        <pc:sldMkLst>
          <pc:docMk/>
          <pc:sldMk cId="2232714395" sldId="272"/>
        </pc:sldMkLst>
        <pc:graphicFrameChg chg="mod">
          <ac:chgData name="Simon Tufvesson" userId="ed827d87-0650-4094-9c03-097576f8d7b0" providerId="ADAL" clId="{9CF61CBE-1726-5447-86B3-A9D469F0EC39}" dt="2025-11-11T10:26:18.449" v="134"/>
          <ac:graphicFrameMkLst>
            <pc:docMk/>
            <pc:sldMk cId="2232714395" sldId="272"/>
            <ac:graphicFrameMk id="2" creationId="{EAFECFE0-4DDA-B877-7E92-5FFF044EB178}"/>
          </ac:graphicFrameMkLst>
        </pc:graphicFrameChg>
      </pc:sldChg>
      <pc:sldChg chg="del">
        <pc:chgData name="Simon Tufvesson" userId="ed827d87-0650-4094-9c03-097576f8d7b0" providerId="ADAL" clId="{9CF61CBE-1726-5447-86B3-A9D469F0EC39}" dt="2025-11-11T10:16:43.398" v="1" actId="2696"/>
        <pc:sldMkLst>
          <pc:docMk/>
          <pc:sldMk cId="762233318" sldId="287"/>
        </pc:sldMkLst>
      </pc:sldChg>
      <pc:sldChg chg="del">
        <pc:chgData name="Simon Tufvesson" userId="ed827d87-0650-4094-9c03-097576f8d7b0" providerId="ADAL" clId="{9CF61CBE-1726-5447-86B3-A9D469F0EC39}" dt="2025-11-11T10:16:52.346" v="3" actId="2696"/>
        <pc:sldMkLst>
          <pc:docMk/>
          <pc:sldMk cId="3004623375" sldId="288"/>
        </pc:sldMkLst>
      </pc:sldChg>
      <pc:sldChg chg="del">
        <pc:chgData name="Simon Tufvesson" userId="ed827d87-0650-4094-9c03-097576f8d7b0" providerId="ADAL" clId="{9CF61CBE-1726-5447-86B3-A9D469F0EC39}" dt="2025-11-11T10:17:42.348" v="5" actId="2696"/>
        <pc:sldMkLst>
          <pc:docMk/>
          <pc:sldMk cId="224408828" sldId="289"/>
        </pc:sldMkLst>
      </pc:sldChg>
      <pc:sldChg chg="addSp delSp modSp mod">
        <pc:chgData name="Simon Tufvesson" userId="ed827d87-0650-4094-9c03-097576f8d7b0" providerId="ADAL" clId="{9CF61CBE-1726-5447-86B3-A9D469F0EC39}" dt="2025-11-11T10:19:33.312" v="55"/>
        <pc:sldMkLst>
          <pc:docMk/>
          <pc:sldMk cId="1310616000" sldId="291"/>
        </pc:sldMkLst>
        <pc:spChg chg="mod">
          <ac:chgData name="Simon Tufvesson" userId="ed827d87-0650-4094-9c03-097576f8d7b0" providerId="ADAL" clId="{9CF61CBE-1726-5447-86B3-A9D469F0EC39}" dt="2025-11-11T10:19:33.312" v="55"/>
          <ac:spMkLst>
            <pc:docMk/>
            <pc:sldMk cId="1310616000" sldId="291"/>
            <ac:spMk id="2" creationId="{E628A317-FF8E-D844-91DA-0113D1C473A6}"/>
          </ac:spMkLst>
        </pc:spChg>
        <pc:spChg chg="add mod">
          <ac:chgData name="Simon Tufvesson" userId="ed827d87-0650-4094-9c03-097576f8d7b0" providerId="ADAL" clId="{9CF61CBE-1726-5447-86B3-A9D469F0EC39}" dt="2025-11-11T10:18:12.054" v="7"/>
          <ac:spMkLst>
            <pc:docMk/>
            <pc:sldMk cId="1310616000" sldId="291"/>
            <ac:spMk id="5" creationId="{06EFA65A-1B87-D80A-FEBC-4D624CE239A8}"/>
          </ac:spMkLst>
        </pc:spChg>
        <pc:spChg chg="add mod">
          <ac:chgData name="Simon Tufvesson" userId="ed827d87-0650-4094-9c03-097576f8d7b0" providerId="ADAL" clId="{9CF61CBE-1726-5447-86B3-A9D469F0EC39}" dt="2025-11-11T10:18:12.054" v="7"/>
          <ac:spMkLst>
            <pc:docMk/>
            <pc:sldMk cId="1310616000" sldId="291"/>
            <ac:spMk id="6" creationId="{7479FCE8-73E1-080F-5594-1B36EFDBE732}"/>
          </ac:spMkLst>
        </pc:spChg>
        <pc:spChg chg="del">
          <ac:chgData name="Simon Tufvesson" userId="ed827d87-0650-4094-9c03-097576f8d7b0" providerId="ADAL" clId="{9CF61CBE-1726-5447-86B3-A9D469F0EC39}" dt="2025-11-11T10:18:11.669" v="6" actId="478"/>
          <ac:spMkLst>
            <pc:docMk/>
            <pc:sldMk cId="1310616000" sldId="291"/>
            <ac:spMk id="13" creationId="{B3AB52BA-F0ED-51F7-FC96-AB44417ABFEB}"/>
          </ac:spMkLst>
        </pc:spChg>
        <pc:spChg chg="del">
          <ac:chgData name="Simon Tufvesson" userId="ed827d87-0650-4094-9c03-097576f8d7b0" providerId="ADAL" clId="{9CF61CBE-1726-5447-86B3-A9D469F0EC39}" dt="2025-11-11T10:18:11.669" v="6" actId="478"/>
          <ac:spMkLst>
            <pc:docMk/>
            <pc:sldMk cId="1310616000" sldId="291"/>
            <ac:spMk id="14" creationId="{56404963-38CB-CF02-1846-ED4120C3ACFB}"/>
          </ac:spMkLst>
        </pc:spChg>
        <pc:graphicFrameChg chg="add mod">
          <ac:chgData name="Simon Tufvesson" userId="ed827d87-0650-4094-9c03-097576f8d7b0" providerId="ADAL" clId="{9CF61CBE-1726-5447-86B3-A9D469F0EC39}" dt="2025-11-11T10:18:12.054" v="7"/>
          <ac:graphicFrameMkLst>
            <pc:docMk/>
            <pc:sldMk cId="1310616000" sldId="291"/>
            <ac:graphicFrameMk id="4" creationId="{D06F6955-93D0-336F-626D-3EA62CF01BE4}"/>
          </ac:graphicFrameMkLst>
        </pc:graphicFrameChg>
        <pc:graphicFrameChg chg="del">
          <ac:chgData name="Simon Tufvesson" userId="ed827d87-0650-4094-9c03-097576f8d7b0" providerId="ADAL" clId="{9CF61CBE-1726-5447-86B3-A9D469F0EC39}" dt="2025-11-11T10:18:11.669" v="6" actId="478"/>
          <ac:graphicFrameMkLst>
            <pc:docMk/>
            <pc:sldMk cId="1310616000" sldId="291"/>
            <ac:graphicFrameMk id="7" creationId="{6931865D-920F-5C24-66CD-5EA1070CD3DD}"/>
          </ac:graphicFrameMkLst>
        </pc:graphicFrameChg>
        <pc:graphicFrameChg chg="mod modGraphic">
          <ac:chgData name="Simon Tufvesson" userId="ed827d87-0650-4094-9c03-097576f8d7b0" providerId="ADAL" clId="{9CF61CBE-1726-5447-86B3-A9D469F0EC39}" dt="2025-11-11T10:19:14.528" v="54" actId="20577"/>
          <ac:graphicFrameMkLst>
            <pc:docMk/>
            <pc:sldMk cId="1310616000" sldId="291"/>
            <ac:graphicFrameMk id="11" creationId="{521D0438-8E7F-565D-EE6F-592A5094DCE2}"/>
          </ac:graphicFrameMkLst>
        </pc:graphicFrameChg>
      </pc:sldChg>
      <pc:sldChg chg="addSp delSp modSp mod">
        <pc:chgData name="Simon Tufvesson" userId="ed827d87-0650-4094-9c03-097576f8d7b0" providerId="ADAL" clId="{9CF61CBE-1726-5447-86B3-A9D469F0EC39}" dt="2025-11-11T10:21:08.270" v="64" actId="2165"/>
        <pc:sldMkLst>
          <pc:docMk/>
          <pc:sldMk cId="131144144" sldId="292"/>
        </pc:sldMkLst>
        <pc:spChg chg="mod">
          <ac:chgData name="Simon Tufvesson" userId="ed827d87-0650-4094-9c03-097576f8d7b0" providerId="ADAL" clId="{9CF61CBE-1726-5447-86B3-A9D469F0EC39}" dt="2025-11-11T10:19:41.917" v="56"/>
          <ac:spMkLst>
            <pc:docMk/>
            <pc:sldMk cId="131144144" sldId="292"/>
            <ac:spMk id="2" creationId="{E628A317-FF8E-D844-91DA-0113D1C473A6}"/>
          </ac:spMkLst>
        </pc:spChg>
        <pc:spChg chg="del">
          <ac:chgData name="Simon Tufvesson" userId="ed827d87-0650-4094-9c03-097576f8d7b0" providerId="ADAL" clId="{9CF61CBE-1726-5447-86B3-A9D469F0EC39}" dt="2025-11-11T10:19:52.979" v="57" actId="478"/>
          <ac:spMkLst>
            <pc:docMk/>
            <pc:sldMk cId="131144144" sldId="292"/>
            <ac:spMk id="4" creationId="{D0F74AFA-9D58-184B-5807-41D441D12D6F}"/>
          </ac:spMkLst>
        </pc:spChg>
        <pc:spChg chg="add mod">
          <ac:chgData name="Simon Tufvesson" userId="ed827d87-0650-4094-9c03-097576f8d7b0" providerId="ADAL" clId="{9CF61CBE-1726-5447-86B3-A9D469F0EC39}" dt="2025-11-11T10:19:53.249" v="58"/>
          <ac:spMkLst>
            <pc:docMk/>
            <pc:sldMk cId="131144144" sldId="292"/>
            <ac:spMk id="8" creationId="{2E734CC7-BCE8-0201-B865-9AE80058C12D}"/>
          </ac:spMkLst>
        </pc:spChg>
        <pc:graphicFrameChg chg="mod modGraphic">
          <ac:chgData name="Simon Tufvesson" userId="ed827d87-0650-4094-9c03-097576f8d7b0" providerId="ADAL" clId="{9CF61CBE-1726-5447-86B3-A9D469F0EC39}" dt="2025-11-11T10:21:08.270" v="64" actId="2165"/>
          <ac:graphicFrameMkLst>
            <pc:docMk/>
            <pc:sldMk cId="131144144" sldId="292"/>
            <ac:graphicFrameMk id="3" creationId="{B8EB3BD0-D730-AE77-7610-C28A7D2A8977}"/>
          </ac:graphicFrameMkLst>
        </pc:graphicFrameChg>
        <pc:graphicFrameChg chg="add mod">
          <ac:chgData name="Simon Tufvesson" userId="ed827d87-0650-4094-9c03-097576f8d7b0" providerId="ADAL" clId="{9CF61CBE-1726-5447-86B3-A9D469F0EC39}" dt="2025-11-11T10:19:53.249" v="58"/>
          <ac:graphicFrameMkLst>
            <pc:docMk/>
            <pc:sldMk cId="131144144" sldId="292"/>
            <ac:graphicFrameMk id="5" creationId="{01FAB4B1-B680-4B93-3F92-BD0C996DEBB8}"/>
          </ac:graphicFrameMkLst>
        </pc:graphicFrameChg>
        <pc:graphicFrameChg chg="del">
          <ac:chgData name="Simon Tufvesson" userId="ed827d87-0650-4094-9c03-097576f8d7b0" providerId="ADAL" clId="{9CF61CBE-1726-5447-86B3-A9D469F0EC39}" dt="2025-11-11T10:19:52.979" v="57" actId="478"/>
          <ac:graphicFrameMkLst>
            <pc:docMk/>
            <pc:sldMk cId="131144144" sldId="292"/>
            <ac:graphicFrameMk id="7" creationId="{6931865D-920F-5C24-66CD-5EA1070CD3DD}"/>
          </ac:graphicFrameMkLst>
        </pc:graphicFrameChg>
      </pc:sldChg>
      <pc:sldChg chg="del">
        <pc:chgData name="Simon Tufvesson" userId="ed827d87-0650-4094-9c03-097576f8d7b0" providerId="ADAL" clId="{9CF61CBE-1726-5447-86B3-A9D469F0EC39}" dt="2025-11-11T10:21:16.385" v="65" actId="2696"/>
        <pc:sldMkLst>
          <pc:docMk/>
          <pc:sldMk cId="465881227" sldId="293"/>
        </pc:sldMkLst>
      </pc:sldChg>
      <pc:sldChg chg="modSp">
        <pc:chgData name="Simon Tufvesson" userId="ed827d87-0650-4094-9c03-097576f8d7b0" providerId="ADAL" clId="{9CF61CBE-1726-5447-86B3-A9D469F0EC39}" dt="2025-11-11T10:21:17.745" v="66"/>
        <pc:sldMkLst>
          <pc:docMk/>
          <pc:sldMk cId="3032294535" sldId="294"/>
        </pc:sldMkLst>
        <pc:spChg chg="mod">
          <ac:chgData name="Simon Tufvesson" userId="ed827d87-0650-4094-9c03-097576f8d7b0" providerId="ADAL" clId="{9CF61CBE-1726-5447-86B3-A9D469F0EC39}" dt="2025-11-11T10:21:17.745" v="66"/>
          <ac:spMkLst>
            <pc:docMk/>
            <pc:sldMk cId="3032294535" sldId="294"/>
            <ac:spMk id="2" creationId="{E628A317-FF8E-D844-91DA-0113D1C473A6}"/>
          </ac:spMkLst>
        </pc:spChg>
      </pc:sldChg>
      <pc:sldChg chg="addSp delSp modSp mod">
        <pc:chgData name="Simon Tufvesson" userId="ed827d87-0650-4094-9c03-097576f8d7b0" providerId="ADAL" clId="{9CF61CBE-1726-5447-86B3-A9D469F0EC39}" dt="2025-11-12T09:59:55.403" v="135"/>
        <pc:sldMkLst>
          <pc:docMk/>
          <pc:sldMk cId="1774969933" sldId="297"/>
        </pc:sldMkLst>
        <pc:spChg chg="add mod">
          <ac:chgData name="Simon Tufvesson" userId="ed827d87-0650-4094-9c03-097576f8d7b0" providerId="ADAL" clId="{9CF61CBE-1726-5447-86B3-A9D469F0EC39}" dt="2025-11-11T10:22:11.486" v="68"/>
          <ac:spMkLst>
            <pc:docMk/>
            <pc:sldMk cId="1774969933" sldId="297"/>
            <ac:spMk id="3" creationId="{C7FEE172-FD75-B698-71D6-AAE48835A47A}"/>
          </ac:spMkLst>
        </pc:spChg>
        <pc:spChg chg="add mod">
          <ac:chgData name="Simon Tufvesson" userId="ed827d87-0650-4094-9c03-097576f8d7b0" providerId="ADAL" clId="{9CF61CBE-1726-5447-86B3-A9D469F0EC39}" dt="2025-11-11T10:22:11.486" v="68"/>
          <ac:spMkLst>
            <pc:docMk/>
            <pc:sldMk cId="1774969933" sldId="297"/>
            <ac:spMk id="4" creationId="{7EC1EBD2-9450-E92C-6B55-47DDCBAE23EC}"/>
          </ac:spMkLst>
        </pc:spChg>
        <pc:spChg chg="mod">
          <ac:chgData name="Simon Tufvesson" userId="ed827d87-0650-4094-9c03-097576f8d7b0" providerId="ADAL" clId="{9CF61CBE-1726-5447-86B3-A9D469F0EC39}" dt="2025-11-12T09:59:55.403" v="135"/>
          <ac:spMkLst>
            <pc:docMk/>
            <pc:sldMk cId="1774969933" sldId="297"/>
            <ac:spMk id="6" creationId="{39DDD65A-06FE-3651-9F19-6613281F2CF9}"/>
          </ac:spMkLst>
        </pc:spChg>
        <pc:spChg chg="del">
          <ac:chgData name="Simon Tufvesson" userId="ed827d87-0650-4094-9c03-097576f8d7b0" providerId="ADAL" clId="{9CF61CBE-1726-5447-86B3-A9D469F0EC39}" dt="2025-11-11T10:22:11.248" v="67" actId="478"/>
          <ac:spMkLst>
            <pc:docMk/>
            <pc:sldMk cId="1774969933" sldId="297"/>
            <ac:spMk id="10" creationId="{5AB581B9-8D13-18AB-A7DA-E06459D85CAF}"/>
          </ac:spMkLst>
        </pc:spChg>
        <pc:spChg chg="del">
          <ac:chgData name="Simon Tufvesson" userId="ed827d87-0650-4094-9c03-097576f8d7b0" providerId="ADAL" clId="{9CF61CBE-1726-5447-86B3-A9D469F0EC39}" dt="2025-11-11T10:22:11.248" v="67" actId="478"/>
          <ac:spMkLst>
            <pc:docMk/>
            <pc:sldMk cId="1774969933" sldId="297"/>
            <ac:spMk id="11" creationId="{00DCDE93-FAD0-0541-CE19-F4C4186DACA5}"/>
          </ac:spMkLst>
        </pc:spChg>
        <pc:graphicFrameChg chg="add mod">
          <ac:chgData name="Simon Tufvesson" userId="ed827d87-0650-4094-9c03-097576f8d7b0" providerId="ADAL" clId="{9CF61CBE-1726-5447-86B3-A9D469F0EC39}" dt="2025-11-11T10:22:11.486" v="68"/>
          <ac:graphicFrameMkLst>
            <pc:docMk/>
            <pc:sldMk cId="1774969933" sldId="297"/>
            <ac:graphicFrameMk id="2" creationId="{218D0DB3-448C-E55F-0249-AA49FBD6074F}"/>
          </ac:graphicFrameMkLst>
        </pc:graphicFrameChg>
        <pc:graphicFrameChg chg="del">
          <ac:chgData name="Simon Tufvesson" userId="ed827d87-0650-4094-9c03-097576f8d7b0" providerId="ADAL" clId="{9CF61CBE-1726-5447-86B3-A9D469F0EC39}" dt="2025-11-11T10:22:11.248" v="67" actId="478"/>
          <ac:graphicFrameMkLst>
            <pc:docMk/>
            <pc:sldMk cId="1774969933" sldId="297"/>
            <ac:graphicFrameMk id="7" creationId="{6931865D-920F-5C24-66CD-5EA1070CD3DD}"/>
          </ac:graphicFrameMkLst>
        </pc:graphicFrameChg>
        <pc:graphicFrameChg chg="mod modGraphic">
          <ac:chgData name="Simon Tufvesson" userId="ed827d87-0650-4094-9c03-097576f8d7b0" providerId="ADAL" clId="{9CF61CBE-1726-5447-86B3-A9D469F0EC39}" dt="2025-11-11T10:23:13.824" v="129" actId="20577"/>
          <ac:graphicFrameMkLst>
            <pc:docMk/>
            <pc:sldMk cId="1774969933" sldId="297"/>
            <ac:graphicFrameMk id="9" creationId="{CD3E4106-DEC8-6A72-883D-3DFBFB3BA01D}"/>
          </ac:graphicFrameMkLst>
        </pc:graphicFrameChg>
      </pc:sldChg>
      <pc:sldChg chg="modSp mod">
        <pc:chgData name="Simon Tufvesson" userId="ed827d87-0650-4094-9c03-097576f8d7b0" providerId="ADAL" clId="{9CF61CBE-1726-5447-86B3-A9D469F0EC39}" dt="2025-11-11T10:23:34.698" v="133" actId="27918"/>
        <pc:sldMkLst>
          <pc:docMk/>
          <pc:sldMk cId="3628759299" sldId="298"/>
        </pc:sldMkLst>
        <pc:spChg chg="mod">
          <ac:chgData name="Simon Tufvesson" userId="ed827d87-0650-4094-9c03-097576f8d7b0" providerId="ADAL" clId="{9CF61CBE-1726-5447-86B3-A9D469F0EC39}" dt="2025-11-11T10:23:26.233" v="130"/>
          <ac:spMkLst>
            <pc:docMk/>
            <pc:sldMk cId="3628759299" sldId="298"/>
            <ac:spMk id="2" creationId="{E628A317-FF8E-D844-91DA-0113D1C473A6}"/>
          </ac:spMkLst>
        </pc:spChg>
      </pc:sldChg>
      <pc:sldChg chg="add">
        <pc:chgData name="Simon Tufvesson" userId="ed827d87-0650-4094-9c03-097576f8d7b0" providerId="ADAL" clId="{9CF61CBE-1726-5447-86B3-A9D469F0EC39}" dt="2025-11-11T10:16:42.037" v="0"/>
        <pc:sldMkLst>
          <pc:docMk/>
          <pc:sldMk cId="1130080532" sldId="302"/>
        </pc:sldMkLst>
      </pc:sldChg>
      <pc:sldChg chg="add">
        <pc:chgData name="Simon Tufvesson" userId="ed827d87-0650-4094-9c03-097576f8d7b0" providerId="ADAL" clId="{9CF61CBE-1726-5447-86B3-A9D469F0EC39}" dt="2025-11-11T10:16:51.046" v="2"/>
        <pc:sldMkLst>
          <pc:docMk/>
          <pc:sldMk cId="966356792" sldId="303"/>
        </pc:sldMkLst>
      </pc:sldChg>
      <pc:sldChg chg="add">
        <pc:chgData name="Simon Tufvesson" userId="ed827d87-0650-4094-9c03-097576f8d7b0" providerId="ADAL" clId="{9CF61CBE-1726-5447-86B3-A9D469F0EC39}" dt="2025-11-11T10:17:40.907" v="4"/>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0.84</c:v>
                </c:pt>
                <c:pt idx="1">
                  <c:v>0.12</c:v>
                </c:pt>
                <c:pt idx="2">
                  <c:v>0.04</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0.6956521739130435</c:v>
                </c:pt>
                <c:pt idx="1">
                  <c:v>0.3043478260869565</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0.2727272727272727</c:v>
                </c:pt>
                <c:pt idx="1">
                  <c:v>0.6363636363636364</c:v>
                </c:pt>
                <c:pt idx="2">
                  <c:v>0.0909090909090909</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1.0</c:v>
                </c:pt>
                <c:pt idx="1">
                  <c:v>1.0</c:v>
                </c:pt>
                <c:pt idx="2">
                  <c:v>0.8</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c:v>
                </c:pt>
                <c:pt idx="1">
                  <c:v>0.0</c:v>
                </c:pt>
                <c:pt idx="2">
                  <c:v>0.2</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0.375</c:v>
                </c:pt>
                <c:pt idx="1">
                  <c:v>0.625</c:v>
                </c:pt>
                <c:pt idx="2">
                  <c:v>0.0</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0.0434782608695652</c:v>
                </c:pt>
                <c:pt idx="1">
                  <c:v>0.4782608695652174</c:v>
                </c:pt>
                <c:pt idx="2">
                  <c:v>0.1739130434782608</c:v>
                </c:pt>
                <c:pt idx="3">
                  <c:v>0.1739130434782608</c:v>
                </c:pt>
                <c:pt idx="4">
                  <c:v>0.3043478260869565</c:v>
                </c:pt>
                <c:pt idx="5">
                  <c:v>0.0869565217391304</c:v>
                </c:pt>
                <c:pt idx="6">
                  <c:v>0.1304347826086956</c:v>
                </c:pt>
                <c:pt idx="7">
                  <c:v>0.08</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0.0833333333333333</c:v>
                </c:pt>
                <c:pt idx="1">
                  <c:v>0.125</c:v>
                </c:pt>
                <c:pt idx="2">
                  <c:v>0.0</c:v>
                </c:pt>
                <c:pt idx="3">
                  <c:v>0.9166666666666666</c:v>
                </c:pt>
                <c:pt idx="4">
                  <c:v>0.04</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c:v>
                </c:pt>
                <c:pt idx="1">
                  <c:v>0.0</c:v>
                </c:pt>
                <c:pt idx="2">
                  <c:v>0.36</c:v>
                </c:pt>
                <c:pt idx="3">
                  <c:v>0.64</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0.96</c:v>
                </c:pt>
                <c:pt idx="1">
                  <c:v>0.04</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c:v>
                </c:pt>
                <c:pt idx="1">
                  <c:v>0.04</c:v>
                </c:pt>
                <c:pt idx="2">
                  <c:v>0.12</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1.0</c:v>
                </c:pt>
                <c:pt idx="1">
                  <c:v>0.96</c:v>
                </c:pt>
                <c:pt idx="2">
                  <c:v>0.88</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832A0AEE-356C-45C0-EAFA-6EE001D758C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2006F925-830B-BDD3-3199-1D561CF7B3E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Örebro - Odensbacken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1857586423"/>
              </p:ext>
            </p:extLst>
          </p:nvPr>
        </p:nvGraphicFramePr>
        <p:xfrm>
          <a:off x="704849" y="3657600"/>
          <a:ext cx="8649008" cy="231648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05174">
                  <a:extLst>
                    <a:ext uri="{9D8B030D-6E8A-4147-A177-3AD203B41FA5}">
                      <a16:colId xmlns:a16="http://schemas.microsoft.com/office/drawing/2014/main" val="2021594479"/>
                    </a:ext>
                  </a:extLst>
                </a:gridCol>
                <a:gridCol w="1528971">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4258123094"/>
                    </a:ext>
                  </a:extLst>
                </a:gridCol>
                <a:gridCol w="1432630">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25</a:t>
                      </a:r>
                    </a:p>
                  </a:txBody>
                  <a:tcPr anchor="ctr"/>
                </a:tc>
                <a:tc>
                  <a:txBody>
                    <a:bodyPr/>
                    <a:lstStyle/>
                    <a:p>
                      <a:r>
                        <a:rPr lang="sv-SE" sz="1200" dirty="0"/>
                        <a:t>99 %</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25</a:t>
                      </a:r>
                    </a:p>
                  </a:txBody>
                  <a:tcPr anchor="ctr"/>
                </a:tc>
                <a:tc>
                  <a:txBody>
                    <a:bodyPr/>
                    <a:lstStyle/>
                    <a:p>
                      <a:r>
                        <a:rPr lang="sv-SE" sz="1200" dirty="0"/>
                        <a:t>100 %</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293462">
                  <a:extLst>
                    <a:ext uri="{9D8B030D-6E8A-4147-A177-3AD203B41FA5}">
                      <a16:colId xmlns:a16="http://schemas.microsoft.com/office/drawing/2014/main" val="2967166854"/>
                    </a:ext>
                  </a:extLst>
                </a:gridCol>
                <a:gridCol w="1571798">
                  <a:extLst>
                    <a:ext uri="{9D8B030D-6E8A-4147-A177-3AD203B41FA5}">
                      <a16:colId xmlns:a16="http://schemas.microsoft.com/office/drawing/2014/main" val="1577887831"/>
                    </a:ext>
                  </a:extLst>
                </a:gridCol>
                <a:gridCol w="143263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70 %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8 %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Allmänt pratat om allt möjligt och bra stöd!
Allt
De gör alltid det lilla extra. T.ex om man har slut på d-vitamindroppar följer de med och knackar på hos bvc-sköterskan. De små sakerna de gör får mig att känna mig trygg i att komma till dem om jag skulle behöva hjälp med något större eller jobbigt.
fått mat bidrag när ja va fattig. samtal när ja behövde stöd.
Kuratorsamtal
Kuratorstöd och MAT! Svårt att få matlust och ork att laga nyttig mat när man är ensam hemma med barn. Här får man vällagad mat och sällskap runt matbordet.
Om man är ledsen finns alltid någon som lyssnar. Och bästa personalen lagar mat för billig peng.
Öppna samtal och informativa träffar. Härliga mellis och matstunder. Och roliga aktiviteter som hjälper barnen till utveckling och socialt samspel.
Praktisk hjälp vid matning eller lek
Stöd i frågor kring mitt äldre barns tid på förskolan.
Trauma bearbetning
Vud jobbiga situationer i livet</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463856588"/>
                    </a:ext>
                  </a:extLst>
                </a:gridCol>
                <a:gridCol w="1432630">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27 %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12 %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3124607853"/>
              </p:ext>
            </p:extLst>
          </p:nvPr>
        </p:nvGraphicFramePr>
        <p:xfrm>
          <a:off x="704849" y="4032000"/>
          <a:ext cx="8649008" cy="249875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25052">
                  <a:extLst>
                    <a:ext uri="{9D8B030D-6E8A-4147-A177-3AD203B41FA5}">
                      <a16:colId xmlns:a16="http://schemas.microsoft.com/office/drawing/2014/main" val="2021594479"/>
                    </a:ext>
                  </a:extLst>
                </a:gridCol>
                <a:gridCol w="1509093">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222775081"/>
                    </a:ext>
                  </a:extLst>
                </a:gridCol>
                <a:gridCol w="1432630">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6</a:t>
                      </a:r>
                    </a:p>
                  </a:txBody>
                  <a:tcPr anchor="ctr"/>
                </a:tc>
                <a:tc>
                  <a:txBody>
                    <a:bodyPr/>
                    <a:lstStyle/>
                    <a:p>
                      <a:r>
                        <a:rPr lang="sv-SE" sz="1200" dirty="0"/>
                        <a:t>98 %</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17 %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2878295049"/>
              </p:ext>
            </p:extLst>
          </p:nvPr>
        </p:nvGraphicFramePr>
        <p:xfrm>
          <a:off x="704849" y="4545747"/>
          <a:ext cx="8649008" cy="115824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3668301459"/>
                    </a:ext>
                  </a:extLst>
                </a:gridCol>
                <a:gridCol w="1432630">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38 %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24</a:t>
                      </a:r>
                    </a:p>
                  </a:txBody>
                  <a:tcPr anchor="ctr"/>
                </a:tc>
                <a:tc>
                  <a:txBody>
                    <a:bodyPr/>
                    <a:lstStyle/>
                    <a:p>
                      <a:r>
                        <a:rPr lang="sv-SE" sz="1200" dirty="0"/>
                        <a:t>31 %</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4 %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extLst>
              <p:ext uri="{D42A27DB-BD31-4B8C-83A1-F6EECF244321}">
                <p14:modId xmlns:p14="http://schemas.microsoft.com/office/powerpoint/2010/main" val="1649055112"/>
              </p:ext>
            </p:extLst>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Allt är bra
Behålla syskonträffar på öppna förskolan på studiedagar/lov
Bra och trevligt med utflykter Underlättar och positiv med lunch. Lättare att mötas när man äter och gör något tillsammans. Mer små uppstyrda aktiviteter så att man samlas om man vill vid samma aktivitet.
Fantastiska pedagoger! &lt;ME&gt; &lt;ME&gt; och &lt;ME&gt;. Så viktigt att det finns personal på plats som har tid till samtal. Har blivit tufft de dagarna de är ensamma.
Fin innergård som kanske skulle behöva lite mer kärlek! Så fin personal som inte kan bli bättre! All kärlek till &lt;ME&gt;, &lt;ME&gt; och &lt;ME&gt;
Nå ut till fler så fler hittar dit.
Ni är bäst i odensbacken
Öppet mer.
Tycker ärligt talat inte så mycket, allt är bra, härligt umgänge, trevlig personal!</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70739892"/>
              </p:ext>
            </p:extLst>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25</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260354" y="2891940"/>
            <a:ext cx="4598293" cy="1895645"/>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Om nej, hur länge har du bott i Sverige?</a:t>
            </a:r>
          </a:p>
          <a:p>
            <a:pPr marL="285750" indent="-285750">
              <a:buFont typeface="Arial" panose="020B0604020202020204" pitchFamily="34" charset="0"/>
              <a:buChar char="•"/>
            </a:pPr>
            <a:r>
              <a:rPr lang="sv-SE" sz="1400" b="0" dirty="0"/>
              <a:t>Familjecentralen har bidragit till att jag fått möjlighet att prata svenska</a:t>
            </a:r>
          </a:p>
          <a:p>
            <a:pPr marL="285750" indent="-285750">
              <a:buFont typeface="Arial" panose="020B0604020202020204" pitchFamily="34" charset="0"/>
              <a:buChar char="•"/>
            </a:pPr>
            <a:r>
              <a:rPr lang="sv-SE" sz="1400" b="0" dirty="0"/>
              <a:t>Familjecentralen har bidragit till att jag fått en ökad förståelse om hur det är att vara förälder i Sverige</a:t>
            </a:r>
          </a:p>
          <a:p>
            <a:pPr marL="285750" indent="-285750">
              <a:buFont typeface="Arial" panose="020B0604020202020204" pitchFamily="34" charset="0"/>
              <a:buChar char="•"/>
            </a:pPr>
            <a:r>
              <a:rPr lang="sv-SE" sz="1400" b="0" dirty="0"/>
              <a:t>Familjecentralen har bidragit till att jag fått en ökad förståelse hur det svenska samhället fungerar</a:t>
            </a:r>
          </a:p>
        </p:txBody>
      </p:sp>
      <p:sp>
        <p:nvSpPr>
          <p:cNvPr id="5" name="textruta 4">
            <a:extLst>
              <a:ext uri="{FF2B5EF4-FFF2-40B4-BE49-F238E27FC236}">
                <a16:creationId xmlns:a16="http://schemas.microsoft.com/office/drawing/2014/main" id="{65DE28DF-DD1E-7387-8C77-E4A82D5C609A}"/>
              </a:ext>
            </a:extLst>
          </p:cNvPr>
          <p:cNvSpPr txBox="1"/>
          <p:nvPr/>
        </p:nvSpPr>
        <p:spPr>
          <a:xfrm>
            <a:off x="4260354" y="1733849"/>
            <a:ext cx="4760813" cy="954107"/>
          </a:xfrm>
          <a:prstGeom prst="rect">
            <a:avLst/>
          </a:prstGeom>
          <a:noFill/>
        </p:spPr>
        <p:txBody>
          <a:bodyPr wrap="square" rtlCol="0">
            <a:spAutoFit/>
          </a:bodyPr>
          <a:lstStyle/>
          <a:p>
            <a:r>
              <a:rPr lang="sv-SE" sz="1400" dirty="0"/>
              <a:t>Följande frågor har ställts till de som svarat att de inte är födda i Sverige,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AAA678-1293-4185-9460-6B7B1E125616}">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293ca38d-8a01-4d17-99f3-6244240f344d"/>
    <ds:schemaRef ds:uri="97c4c201-fa17-49dd-9cc8-7201966f69fb"/>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8424464-967A-497F-8F20-E2EE77D276FE}"/>
</file>

<file path=customXml/itemProps3.xml><?xml version="1.0" encoding="utf-8"?>
<ds:datastoreItem xmlns:ds="http://schemas.openxmlformats.org/officeDocument/2006/customXml" ds:itemID="{18B62D67-BA55-4BEA-92C5-21060061BC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7302</TotalTime>
  <Words>1560</Words>
  <Application>Microsoft Macintosh PowerPoint</Application>
  <PresentationFormat>A4 (210 x 297 mm)</PresentationFormat>
  <Paragraphs>276</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98</cp:revision>
  <dcterms:created xsi:type="dcterms:W3CDTF">2023-11-13T16:53:19Z</dcterms:created>
  <dcterms:modified xsi:type="dcterms:W3CDTF">2025-11-12T10:00:00Z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