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0.9444444444444444</c:v>
                </c:pt>
                <c:pt idx="1">
                  <c:v>0.0555555555555555</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0.5333333333333333</c:v>
                </c:pt>
                <c:pt idx="1">
                  <c:v>0.4666666666666667</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0.5882352941176471</c:v>
                </c:pt>
                <c:pt idx="1">
                  <c:v>0.1176470588235294</c:v>
                </c:pt>
                <c:pt idx="2">
                  <c:v>0.2941176470588235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0.3571428571428571</c:v>
                </c:pt>
                <c:pt idx="1">
                  <c:v>0.5714285714285714</c:v>
                </c:pt>
                <c:pt idx="2">
                  <c:v>0.0714285714285714</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0.0555555555555555</c:v>
                </c:pt>
                <c:pt idx="1">
                  <c:v>0.3888888888888889</c:v>
                </c:pt>
                <c:pt idx="2">
                  <c:v>0.2777777777777778</c:v>
                </c:pt>
                <c:pt idx="3">
                  <c:v>0.1666666666666666</c:v>
                </c:pt>
                <c:pt idx="4">
                  <c:v>0.1111111111111111</c:v>
                </c:pt>
                <c:pt idx="5">
                  <c:v>0.2222222222222222</c:v>
                </c:pt>
                <c:pt idx="6">
                  <c:v>0.1111111111111111</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c:v>
                </c:pt>
                <c:pt idx="1">
                  <c:v>0.0</c:v>
                </c:pt>
                <c:pt idx="2">
                  <c:v>0.2222222222222222</c:v>
                </c:pt>
                <c:pt idx="3">
                  <c:v>0.6666666666666666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0.0555555555555555</c:v>
                </c:pt>
                <c:pt idx="1">
                  <c:v>0.2777777777777778</c:v>
                </c:pt>
                <c:pt idx="2">
                  <c:v>0.1111111111111111</c:v>
                </c:pt>
                <c:pt idx="3">
                  <c:v>0.5555555555555556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0.3888888888888889</c:v>
                </c:pt>
                <c:pt idx="1">
                  <c:v>0.6111111111111112</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0.0909090909090909</c:v>
                </c:pt>
                <c:pt idx="1">
                  <c:v>0.5454545454545454</c:v>
                </c:pt>
                <c:pt idx="2">
                  <c:v>0.3636363636363636</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1.0</c:v>
                </c:pt>
                <c:pt idx="1">
                  <c:v>0.8</c:v>
                </c:pt>
                <c:pt idx="2">
                  <c:v>0.8</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0.0</c:v>
                </c:pt>
                <c:pt idx="1">
                  <c:v>0.2</c:v>
                </c:pt>
                <c:pt idx="2">
                  <c:v>0.2</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c:v>
                </c:pt>
                <c:pt idx="2">
                  <c:v>0.1111111111111111</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1.0</c:v>
                </c:pt>
                <c:pt idx="2">
                  <c:v>0.8888888888888888</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Oxhagen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901963413"/>
              </p:ext>
            </p:extLst>
          </p:nvPr>
        </p:nvGraphicFramePr>
        <p:xfrm>
          <a:off x="704849" y="4298631"/>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1711680661"/>
                    </a:ext>
                  </a:extLst>
                </a:gridCol>
                <a:gridCol w="1432630">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r>
                        <a:rPr lang="sv-SE" sz="1200" dirty="0"/>
                        <a:t>73 %</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29 %</a:t>
            </a:r>
          </a:p>
          <a:p>
            <a:pPr>
              <a:lnSpc>
                <a:spcPct val="150000"/>
              </a:lnSpc>
            </a:pPr>
            <a:endParaRPr lang="en-GB" sz="800"/>
          </a:p>
          <a:p>
            <a:pPr>
              <a:lnSpc>
                <a:spcPct val="150000"/>
              </a:lnSpc>
            </a:pPr>
            <a:endParaRPr lang="en-GB" sz="800"/>
          </a:p>
          <a:p>
            <a:pPr>
              <a:lnSpc>
                <a:spcPct val="150000"/>
              </a:lnSpc>
            </a:pPr>
            <a:r>
              <a:rPr lang="en-GB" sz="800"/>
              <a:t>29 %</a:t>
            </a:r>
          </a:p>
          <a:p>
            <a:pPr>
              <a:lnSpc>
                <a:spcPct val="150000"/>
              </a:lnSpc>
            </a:pPr>
            <a:endParaRPr lang="en-GB" sz="800"/>
          </a:p>
          <a:p>
            <a:pPr>
              <a:lnSpc>
                <a:spcPct val="150000"/>
              </a:lnSpc>
            </a:pPr>
            <a:endParaRPr lang="en-GB" sz="800"/>
          </a:p>
          <a:p>
            <a:pPr>
              <a:lnSpc>
                <a:spcPct val="150000"/>
              </a:lnSpc>
            </a:pPr>
            <a:r>
              <a:rPr lang="en-GB" sz="800"/>
              <a:t>29 %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6 %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53 %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17 %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De är glada personal.
Det är en av de bästa familjecentralen som finns för oss vi älskar och komma hit fina personal och fin miljö.uppskattar så mycket här kan jag säga
Fick hjälp att få rätt hjälp
Kuraatosröd
Kurator har hjälpt oss mycket och är villigt att ställa upp med mer hjälp
ساعدوني في تسجيل طفلي في الروضه وفي كل مااحتاجه.</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59 %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6 %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3124607853"/>
              </p:ext>
            </p:extLst>
          </p:nvPr>
        </p:nvGraphicFramePr>
        <p:xfrm>
          <a:off x="704849" y="4032000"/>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25052">
                  <a:extLst>
                    <a:ext uri="{9D8B030D-6E8A-4147-A177-3AD203B41FA5}">
                      <a16:colId xmlns:a16="http://schemas.microsoft.com/office/drawing/2014/main" val="2021594479"/>
                    </a:ext>
                  </a:extLst>
                </a:gridCol>
                <a:gridCol w="1509093">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222775081"/>
                    </a:ext>
                  </a:extLst>
                </a:gridCol>
                <a:gridCol w="1432630">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r>
                        <a:rPr lang="sv-SE" sz="1200" dirty="0"/>
                        <a:t>98 %</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10 %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10 %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22 %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bra här
Allt är jättebra
Allt var jätte bra där och var fint , färsk
Än så länge allt ser bra ut.
Kanske behöver vi större plats !
Mer aktiviteter ute med tipspromenader mm
نحتاج برنامج للامهات ايضا مثال مزيد من الدورات التدريبيه لاسعاف الطفل .</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18</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6DA7DEE-3897-4DD4-8A80-8DBA89D278D2}"/>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114000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