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1.0</c:v>
                </c:pt>
                <c:pt idx="1">
                  <c:v>0.0</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0.3333333333333333</c:v>
                </c:pt>
                <c:pt idx="1">
                  <c:v>0.6666666666666666</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0.5</c:v>
                </c:pt>
                <c:pt idx="1">
                  <c:v>0.0</c:v>
                </c:pt>
                <c:pt idx="2">
                  <c:v>0.5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0.8</c:v>
                </c:pt>
                <c:pt idx="1">
                  <c:v>0.8</c:v>
                </c:pt>
                <c:pt idx="2">
                  <c:v>0.75</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0.2</c:v>
                </c:pt>
                <c:pt idx="1">
                  <c:v>0.2</c:v>
                </c:pt>
                <c:pt idx="2">
                  <c:v>0.25</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0.1111111111111111</c:v>
                </c:pt>
                <c:pt idx="1">
                  <c:v>0.6666666666666666</c:v>
                </c:pt>
                <c:pt idx="2">
                  <c:v>0.2222222222222222</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0.1</c:v>
                </c:pt>
                <c:pt idx="1">
                  <c:v>0.5</c:v>
                </c:pt>
                <c:pt idx="2">
                  <c:v>0.3</c:v>
                </c:pt>
                <c:pt idx="3">
                  <c:v>0.0</c:v>
                </c:pt>
                <c:pt idx="4">
                  <c:v>0.1</c:v>
                </c:pt>
                <c:pt idx="5">
                  <c:v>0.0</c:v>
                </c:pt>
                <c:pt idx="6">
                  <c:v>0.0</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0.3</c:v>
                </c:pt>
                <c:pt idx="1">
                  <c:v>0.0</c:v>
                </c:pt>
                <c:pt idx="2">
                  <c:v>0.1</c:v>
                </c:pt>
                <c:pt idx="3">
                  <c:v>0.7</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0.1</c:v>
                </c:pt>
                <c:pt idx="1">
                  <c:v>0.0</c:v>
                </c:pt>
                <c:pt idx="2">
                  <c:v>0.3</c:v>
                </c:pt>
                <c:pt idx="3">
                  <c:v>0.6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0.6</c:v>
                </c:pt>
                <c:pt idx="1">
                  <c:v>0.4</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0.1</c:v>
                </c:pt>
                <c:pt idx="1">
                  <c:v>0.0</c:v>
                </c:pt>
                <c:pt idx="2">
                  <c:v>0.1</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0.1</c:v>
                </c:pt>
                <c:pt idx="1">
                  <c:v>0.2</c:v>
                </c:pt>
                <c:pt idx="2">
                  <c:v>0.2</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0.8</c:v>
                </c:pt>
                <c:pt idx="1">
                  <c:v>0.8</c:v>
                </c:pt>
                <c:pt idx="2">
                  <c:v>0.7</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Varberga</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33 %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40 %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Att bara få prata av sig, både sånt som handlar om ens barn, privatliv och även jobbrelaterade frågor och funderingar. Fantastiska lyssnare!
Kurator</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3124607853"/>
              </p:ext>
            </p:extLst>
          </p:nvPr>
        </p:nvGraphicFramePr>
        <p:xfrm>
          <a:off x="704849" y="4032000"/>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25052">
                  <a:extLst>
                    <a:ext uri="{9D8B030D-6E8A-4147-A177-3AD203B41FA5}">
                      <a16:colId xmlns:a16="http://schemas.microsoft.com/office/drawing/2014/main" val="2021594479"/>
                    </a:ext>
                  </a:extLst>
                </a:gridCol>
                <a:gridCol w="1509093">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222775081"/>
                    </a:ext>
                  </a:extLst>
                </a:gridCol>
                <a:gridCol w="1432630">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r>
                        <a:rPr lang="sv-SE" sz="1200" dirty="0"/>
                        <a:t>98 %</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20 %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11 %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10 %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Jag tycker att allt verkar toppenbra!
Ni gör allting kanon!
لا شيء لحد الان</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C80AE57-2ED6-4970-8702-3170E130CB4C}"/>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114100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